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648" r:id="rId2"/>
    <p:sldMasterId id="2147483819" r:id="rId3"/>
    <p:sldMasterId id="2147483814" r:id="rId4"/>
    <p:sldMasterId id="2147483817" r:id="rId5"/>
  </p:sldMasterIdLst>
  <p:notesMasterIdLst>
    <p:notesMasterId r:id="rId12"/>
  </p:notesMasterIdLst>
  <p:handoutMasterIdLst>
    <p:handoutMasterId r:id="rId13"/>
  </p:handoutMasterIdLst>
  <p:sldIdLst>
    <p:sldId id="291" r:id="rId6"/>
    <p:sldId id="292" r:id="rId7"/>
    <p:sldId id="275" r:id="rId8"/>
    <p:sldId id="299" r:id="rId9"/>
    <p:sldId id="300" r:id="rId10"/>
    <p:sldId id="294" r:id="rId11"/>
  </p:sldIdLst>
  <p:sldSz cx="12192000" cy="6858000"/>
  <p:notesSz cx="6858000" cy="9144000"/>
  <p:defaultTextStyle>
    <a:defPPr>
      <a:defRPr lang="nl-NL"/>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42" userDrawn="1">
          <p15:clr>
            <a:srgbClr val="A4A3A4"/>
          </p15:clr>
        </p15:guide>
        <p15:guide id="4" pos="438" userDrawn="1">
          <p15:clr>
            <a:srgbClr val="A4A3A4"/>
          </p15:clr>
        </p15:guide>
        <p15:guide id="5" orient="horz" pos="41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F96"/>
    <a:srgbClr val="4E96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Stijl, licht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1" autoAdjust="0"/>
    <p:restoredTop sz="94660"/>
  </p:normalViewPr>
  <p:slideViewPr>
    <p:cSldViewPr>
      <p:cViewPr varScale="1">
        <p:scale>
          <a:sx n="76" d="100"/>
          <a:sy n="76" d="100"/>
        </p:scale>
        <p:origin x="254" y="62"/>
      </p:cViewPr>
      <p:guideLst>
        <p:guide orient="horz" pos="2160"/>
        <p:guide pos="3840"/>
        <p:guide pos="7242"/>
        <p:guide pos="438"/>
        <p:guide orient="horz" pos="4156"/>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customXml" Target="../customXml/item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D1D21-ADEA-1A41-832E-4DADA5BC4F01}" type="datetimeFigureOut">
              <a:rPr lang="nl-NL" smtClean="0"/>
              <a:pPr/>
              <a:t>18-11-2022</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75C49-756A-2F4C-8C4B-EFC7FF10C764}" type="slidenum">
              <a:rPr lang="nl-NL" smtClean="0"/>
              <a:pPr/>
              <a:t>‹nr.›</a:t>
            </a:fld>
            <a:endParaRPr lang="nl-NL"/>
          </a:p>
        </p:txBody>
      </p:sp>
    </p:spTree>
    <p:extLst>
      <p:ext uri="{BB962C8B-B14F-4D97-AF65-F5344CB8AC3E}">
        <p14:creationId xmlns:p14="http://schemas.microsoft.com/office/powerpoint/2010/main" val="19915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Arial" charset="0"/>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cs typeface="Arial" charset="0"/>
              </a:defRPr>
            </a:lvl1pPr>
          </a:lstStyle>
          <a:p>
            <a:pPr>
              <a:defRPr/>
            </a:pPr>
            <a:fld id="{DF424BCC-7960-C84A-83A8-53E66212D07C}" type="datetimeFigureOut">
              <a:rPr lang="nl-NL"/>
              <a:pPr>
                <a:defRPr/>
              </a:pPr>
              <a:t>18-11-2022</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Arial" charset="0"/>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mn-ea"/>
                <a:cs typeface="Arial" charset="0"/>
              </a:defRPr>
            </a:lvl1pPr>
          </a:lstStyle>
          <a:p>
            <a:pPr>
              <a:defRPr/>
            </a:pPr>
            <a:fld id="{1C1A5FA4-54C0-7C4F-B59A-CA74E43F0396}" type="slidenum">
              <a:rPr lang="nl-NL"/>
              <a:pPr>
                <a:defRPr/>
              </a:pPr>
              <a:t>‹nr.›</a:t>
            </a:fld>
            <a:endParaRPr lang="nl-NL"/>
          </a:p>
        </p:txBody>
      </p:sp>
    </p:spTree>
    <p:extLst>
      <p:ext uri="{BB962C8B-B14F-4D97-AF65-F5344CB8AC3E}">
        <p14:creationId xmlns:p14="http://schemas.microsoft.com/office/powerpoint/2010/main" val="1937750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C1A5FA4-54C0-7C4F-B59A-CA74E43F0396}" type="slidenum">
              <a:rPr lang="nl-NL" smtClean="0"/>
              <a:pPr>
                <a:defRPr/>
              </a:pPr>
              <a:t>1</a:t>
            </a:fld>
            <a:endParaRPr lang="nl-NL"/>
          </a:p>
        </p:txBody>
      </p:sp>
    </p:spTree>
    <p:extLst>
      <p:ext uri="{BB962C8B-B14F-4D97-AF65-F5344CB8AC3E}">
        <p14:creationId xmlns:p14="http://schemas.microsoft.com/office/powerpoint/2010/main" val="3152223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tLang="nl-NL" dirty="0"/>
              <a:t>Het U-proces kent vijf stappen: </a:t>
            </a:r>
          </a:p>
          <a:p>
            <a:r>
              <a:rPr lang="nl-NL" altLang="nl-NL" dirty="0"/>
              <a:t>Stap 1: Initiëren. Wat zijn we aan het doen? Wat is het vraagstuk? Welke belangen spelen een rol?</a:t>
            </a:r>
          </a:p>
          <a:p>
            <a:r>
              <a:rPr lang="nl-NL" altLang="nl-NL" dirty="0"/>
              <a:t>Stap 2: Verkennen. Breng het systeem in beeld. Welke stakeholders spelen een rol? Wat beweegt hen echt? Ga het gesprek aan. Luister op 3 niveaus: hoofd, hart, handen.</a:t>
            </a:r>
          </a:p>
          <a:p>
            <a:r>
              <a:rPr lang="nl-NL" altLang="nl-NL" dirty="0"/>
              <a:t>Stap 3: Aanwezig zijn. Verbinden met wat er nu is. Vertraag en verstil. Neem afstand. Pas op de plaats. Wat zie je verschijnen?</a:t>
            </a:r>
          </a:p>
          <a:p>
            <a:r>
              <a:rPr lang="nl-NL" altLang="nl-NL" dirty="0"/>
              <a:t>Stap 4: Uitkristalliseren.  Ga samen aan de slag.  Ga een prototype maken. Doe en probeer iets uit!</a:t>
            </a:r>
          </a:p>
          <a:p>
            <a:r>
              <a:rPr lang="nl-NL" altLang="nl-NL" dirty="0"/>
              <a:t>Stap 5: </a:t>
            </a:r>
            <a:r>
              <a:rPr lang="nl-NL" altLang="nl-NL" dirty="0" err="1"/>
              <a:t>Doorontwikkelen</a:t>
            </a:r>
            <a:r>
              <a:rPr lang="nl-NL" altLang="nl-NL" dirty="0"/>
              <a:t>. Zoek aangrijpingspunten in bestaande processen om van daaruit verder te ontwikkelen.</a:t>
            </a:r>
          </a:p>
          <a:p>
            <a:r>
              <a:rPr lang="nl-NL" altLang="nl-NL" dirty="0"/>
              <a:t>In elke stap van theorie U kun je kiezen uit diverse tools om de vragen van die stap te beantwoorden. In de praktijk lopen de fasen natuurlijk door elkaar, en is het altijd maatwerk. Het U-proces is een handig raamwerk om het groepsproces op maat vorm te geven.</a:t>
            </a:r>
          </a:p>
          <a:p>
            <a:endParaRPr lang="nl-NL" dirty="0"/>
          </a:p>
        </p:txBody>
      </p:sp>
      <p:sp>
        <p:nvSpPr>
          <p:cNvPr id="4" name="Tijdelijke aanduiding voor dianummer 3"/>
          <p:cNvSpPr>
            <a:spLocks noGrp="1"/>
          </p:cNvSpPr>
          <p:nvPr>
            <p:ph type="sldNum" sz="quarter" idx="5"/>
          </p:nvPr>
        </p:nvSpPr>
        <p:spPr/>
        <p:txBody>
          <a:bodyPr/>
          <a:lstStyle/>
          <a:p>
            <a:pPr>
              <a:defRPr/>
            </a:pPr>
            <a:fld id="{1C1A5FA4-54C0-7C4F-B59A-CA74E43F0396}" type="slidenum">
              <a:rPr lang="nl-NL" smtClean="0"/>
              <a:pPr>
                <a:defRPr/>
              </a:pPr>
              <a:t>2</a:t>
            </a:fld>
            <a:endParaRPr lang="nl-NL"/>
          </a:p>
        </p:txBody>
      </p:sp>
    </p:spTree>
    <p:extLst>
      <p:ext uri="{BB962C8B-B14F-4D97-AF65-F5344CB8AC3E}">
        <p14:creationId xmlns:p14="http://schemas.microsoft.com/office/powerpoint/2010/main" val="2376733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a:defRPr/>
            </a:pPr>
            <a:fld id="{1C1A5FA4-54C0-7C4F-B59A-CA74E43F0396}" type="slidenum">
              <a:rPr lang="nl-NL" smtClean="0"/>
              <a:pPr>
                <a:defRPr/>
              </a:pPr>
              <a:t>6</a:t>
            </a:fld>
            <a:endParaRPr lang="nl-NL"/>
          </a:p>
        </p:txBody>
      </p:sp>
    </p:spTree>
    <p:extLst>
      <p:ext uri="{BB962C8B-B14F-4D97-AF65-F5344CB8AC3E}">
        <p14:creationId xmlns:p14="http://schemas.microsoft.com/office/powerpoint/2010/main" val="339888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lad met afbeelding">
    <p:spTree>
      <p:nvGrpSpPr>
        <p:cNvPr id="1" name=""/>
        <p:cNvGrpSpPr/>
        <p:nvPr/>
      </p:nvGrpSpPr>
      <p:grpSpPr>
        <a:xfrm>
          <a:off x="0" y="0"/>
          <a:ext cx="0" cy="0"/>
          <a:chOff x="0" y="0"/>
          <a:chExt cx="0" cy="0"/>
        </a:xfrm>
      </p:grpSpPr>
      <p:sp>
        <p:nvSpPr>
          <p:cNvPr id="4" name="Tijdelijke aanduiding voor datum 8"/>
          <p:cNvSpPr>
            <a:spLocks noGrp="1"/>
          </p:cNvSpPr>
          <p:nvPr>
            <p:ph type="dt" sz="half" idx="10"/>
          </p:nvPr>
        </p:nvSpPr>
        <p:spPr>
          <a:xfrm>
            <a:off x="6565899" y="6346826"/>
            <a:ext cx="4930776" cy="360363"/>
          </a:xfrm>
        </p:spPr>
        <p:txBody>
          <a:bodyPr/>
          <a:lstStyle>
            <a:lvl1pPr>
              <a:defRPr/>
            </a:lvl1pPr>
          </a:lstStyle>
          <a:p>
            <a:pPr>
              <a:defRPr/>
            </a:pPr>
            <a:endParaRPr lang="nl-NL"/>
          </a:p>
        </p:txBody>
      </p:sp>
      <p:sp>
        <p:nvSpPr>
          <p:cNvPr id="5" name="Tijdelijke aanduiding voor afbeelding 22">
            <a:extLst>
              <a:ext uri="{FF2B5EF4-FFF2-40B4-BE49-F238E27FC236}">
                <a16:creationId xmlns:a16="http://schemas.microsoft.com/office/drawing/2014/main" id="{5A5C6823-8955-2649-8A7B-F479054B86A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dirty="0"/>
              <a:t>Klik op het pictogram als u een afbeelding wilt toevoegen</a:t>
            </a:r>
          </a:p>
        </p:txBody>
      </p:sp>
      <p:sp>
        <p:nvSpPr>
          <p:cNvPr id="6" name="shpTitel"/>
          <p:cNvSpPr>
            <a:spLocks noGrp="1"/>
          </p:cNvSpPr>
          <p:nvPr>
            <p:ph type="title"/>
          </p:nvPr>
        </p:nvSpPr>
        <p:spPr>
          <a:xfrm>
            <a:off x="6565899" y="2447926"/>
            <a:ext cx="4930775" cy="942975"/>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sz="quarter" idx="23" hasCustomPrompt="1"/>
          </p:nvPr>
        </p:nvSpPr>
        <p:spPr>
          <a:xfrm>
            <a:off x="6562725" y="3472457"/>
            <a:ext cx="4933950" cy="2808288"/>
          </a:xfrm>
        </p:spPr>
        <p:txBody>
          <a:bodyPr/>
          <a:lstStyle>
            <a:lvl1pPr>
              <a:defRPr baseline="0"/>
            </a:lvl1pPr>
          </a:lstStyle>
          <a:p>
            <a:pPr lvl="0"/>
            <a:r>
              <a:rPr lang="nl-NL" dirty="0"/>
              <a:t>Klik om subtitel te bewerken</a:t>
            </a:r>
          </a:p>
        </p:txBody>
      </p:sp>
    </p:spTree>
    <p:extLst>
      <p:ext uri="{BB962C8B-B14F-4D97-AF65-F5344CB8AC3E}">
        <p14:creationId xmlns:p14="http://schemas.microsoft.com/office/powerpoint/2010/main" val="29738128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pos="41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met 1 kolo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a:xfrm>
            <a:off x="407988" y="2434184"/>
            <a:ext cx="11376025" cy="3659113"/>
          </a:xfrm>
          <a:prstGeom prst="rect">
            <a:avLst/>
          </a:prstGeom>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
        <p:nvSpPr>
          <p:cNvPr id="5" name="shpVoettekst"/>
          <p:cNvSpPr>
            <a:spLocks noGrp="1" noChangeArrowheads="1"/>
          </p:cNvSpPr>
          <p:nvPr>
            <p:ph type="ftr" sz="quarter" idx="11"/>
          </p:nvPr>
        </p:nvSpPr>
        <p:spPr>
          <a:ln/>
        </p:spPr>
        <p:txBody>
          <a:bodyPr/>
          <a:lstStyle>
            <a:lvl1pPr>
              <a:defRPr/>
            </a:lvl1pPr>
          </a:lstStyle>
          <a:p>
            <a:pPr>
              <a:defRPr/>
            </a:pPr>
            <a:endParaRPr lang="nl-NL"/>
          </a:p>
        </p:txBody>
      </p:sp>
      <p:sp>
        <p:nvSpPr>
          <p:cNvPr id="6" name="shpPagina"/>
          <p:cNvSpPr>
            <a:spLocks noGrp="1" noChangeArrowheads="1"/>
          </p:cNvSpPr>
          <p:nvPr>
            <p:ph type="sldNum" sz="quarter" idx="12"/>
          </p:nvPr>
        </p:nvSpPr>
        <p:spPr>
          <a:ln/>
        </p:spPr>
        <p:txBody>
          <a:bodyPr/>
          <a:lstStyle>
            <a:lvl1pPr>
              <a:defRPr/>
            </a:lvl1pPr>
          </a:lstStyle>
          <a:p>
            <a:fld id="{C7DAAEB4-45C0-E54C-B99B-D39CBF763D10}" type="slidenum">
              <a:rPr lang="nl-NL"/>
              <a:pPr/>
              <a:t>‹nr.›</a:t>
            </a:fld>
            <a:endParaRPr lang="nl-NL"/>
          </a:p>
        </p:txBody>
      </p:sp>
    </p:spTree>
    <p:extLst>
      <p:ext uri="{BB962C8B-B14F-4D97-AF65-F5344CB8AC3E}">
        <p14:creationId xmlns:p14="http://schemas.microsoft.com/office/powerpoint/2010/main" val="225111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1 kolom met beeld ">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a:xfrm>
            <a:off x="407988" y="2434184"/>
            <a:ext cx="8424315" cy="3659113"/>
          </a:xfrm>
          <a:prstGeom prst="rect">
            <a:avLst/>
          </a:prstGeom>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4" name="shpDatum"/>
          <p:cNvSpPr>
            <a:spLocks noGrp="1" noChangeArrowheads="1"/>
          </p:cNvSpPr>
          <p:nvPr>
            <p:ph type="dt" sz="half" idx="10"/>
          </p:nvPr>
        </p:nvSpPr>
        <p:spPr>
          <a:ln/>
        </p:spPr>
        <p:txBody>
          <a:bodyPr/>
          <a:lstStyle>
            <a:lvl1pPr>
              <a:defRPr/>
            </a:lvl1pPr>
          </a:lstStyle>
          <a:p>
            <a:pPr>
              <a:defRPr/>
            </a:pPr>
            <a:endParaRPr lang="nl-NL"/>
          </a:p>
        </p:txBody>
      </p:sp>
      <p:sp>
        <p:nvSpPr>
          <p:cNvPr id="5" name="shpVoettekst"/>
          <p:cNvSpPr>
            <a:spLocks noGrp="1" noChangeArrowheads="1"/>
          </p:cNvSpPr>
          <p:nvPr>
            <p:ph type="ftr" sz="quarter" idx="11"/>
          </p:nvPr>
        </p:nvSpPr>
        <p:spPr>
          <a:ln/>
        </p:spPr>
        <p:txBody>
          <a:bodyPr/>
          <a:lstStyle>
            <a:lvl1pPr>
              <a:defRPr/>
            </a:lvl1pPr>
          </a:lstStyle>
          <a:p>
            <a:pPr>
              <a:defRPr/>
            </a:pPr>
            <a:endParaRPr lang="nl-NL"/>
          </a:p>
        </p:txBody>
      </p:sp>
      <p:sp>
        <p:nvSpPr>
          <p:cNvPr id="6" name="shpPagina"/>
          <p:cNvSpPr>
            <a:spLocks noGrp="1" noChangeArrowheads="1"/>
          </p:cNvSpPr>
          <p:nvPr>
            <p:ph type="sldNum" sz="quarter" idx="12"/>
          </p:nvPr>
        </p:nvSpPr>
        <p:spPr>
          <a:ln/>
        </p:spPr>
        <p:txBody>
          <a:bodyPr/>
          <a:lstStyle>
            <a:lvl1pPr>
              <a:defRPr/>
            </a:lvl1pPr>
          </a:lstStyle>
          <a:p>
            <a:fld id="{C7DAAEB4-45C0-E54C-B99B-D39CBF763D10}" type="slidenum">
              <a:rPr lang="nl-NL"/>
              <a:pPr/>
              <a:t>‹nr.›</a:t>
            </a:fld>
            <a:endParaRPr lang="nl-NL"/>
          </a:p>
        </p:txBody>
      </p:sp>
      <p:sp>
        <p:nvSpPr>
          <p:cNvPr id="7" name="Tijdelijke aanduiding voor inhoud 2"/>
          <p:cNvSpPr>
            <a:spLocks noGrp="1"/>
          </p:cNvSpPr>
          <p:nvPr>
            <p:ph idx="13"/>
          </p:nvPr>
        </p:nvSpPr>
        <p:spPr>
          <a:xfrm>
            <a:off x="8959213" y="2434184"/>
            <a:ext cx="2825419" cy="3659113"/>
          </a:xfrm>
          <a:prstGeom prst="rect">
            <a:avLst/>
          </a:prstGeom>
        </p:spPr>
        <p:txBody>
          <a:bodyPr/>
          <a:lstStyle>
            <a:lvl1pPr>
              <a:defRPr/>
            </a:lvl1pPr>
          </a:lstStyle>
          <a:p>
            <a:pPr lvl="0"/>
            <a:endParaRPr lang="nl-NL" dirty="0"/>
          </a:p>
        </p:txBody>
      </p:sp>
    </p:spTree>
    <p:extLst>
      <p:ext uri="{BB962C8B-B14F-4D97-AF65-F5344CB8AC3E}">
        <p14:creationId xmlns:p14="http://schemas.microsoft.com/office/powerpoint/2010/main" val="43935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met 2 losse kolomm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dirty="0"/>
          </a:p>
        </p:txBody>
      </p:sp>
      <p:sp>
        <p:nvSpPr>
          <p:cNvPr id="4" name="Tijdelijke aanduiding voor voettekst 3"/>
          <p:cNvSpPr>
            <a:spLocks noGrp="1"/>
          </p:cNvSpPr>
          <p:nvPr>
            <p:ph type="ftr" sz="quarter" idx="11"/>
          </p:nvPr>
        </p:nvSpPr>
        <p:spPr/>
        <p:txBody>
          <a:bodyPr/>
          <a:lstStyle/>
          <a:p>
            <a:pPr>
              <a:defRPr/>
            </a:pPr>
            <a:endParaRPr lang="nl-NL" dirty="0"/>
          </a:p>
        </p:txBody>
      </p:sp>
      <p:sp>
        <p:nvSpPr>
          <p:cNvPr id="5" name="Tijdelijke aanduiding voor dianummer 4"/>
          <p:cNvSpPr>
            <a:spLocks noGrp="1"/>
          </p:cNvSpPr>
          <p:nvPr>
            <p:ph type="sldNum" sz="quarter" idx="12"/>
          </p:nvPr>
        </p:nvSpPr>
        <p:spPr/>
        <p:txBody>
          <a:bodyPr/>
          <a:lstStyle/>
          <a:p>
            <a:fld id="{D7429B68-704F-9B4C-802C-3801ACADB804}" type="slidenum">
              <a:rPr lang="nl-NL" smtClean="0"/>
              <a:pPr/>
              <a:t>‹nr.›</a:t>
            </a:fld>
            <a:endParaRPr lang="nl-NL" dirty="0"/>
          </a:p>
        </p:txBody>
      </p:sp>
      <p:sp>
        <p:nvSpPr>
          <p:cNvPr id="6" name="Tijdelijke aanduiding voor inhoud 2"/>
          <p:cNvSpPr>
            <a:spLocks noGrp="1"/>
          </p:cNvSpPr>
          <p:nvPr>
            <p:ph idx="1"/>
          </p:nvPr>
        </p:nvSpPr>
        <p:spPr>
          <a:xfrm>
            <a:off x="407989" y="2434184"/>
            <a:ext cx="5586412" cy="3659113"/>
          </a:xfrm>
          <a:prstGeom prst="rect">
            <a:avLst/>
          </a:prstGeom>
        </p:spPr>
        <p:txBody>
          <a:bodyPr numCol="1" spcCol="144000"/>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7" name="Tijdelijke aanduiding voor inhoud 2"/>
          <p:cNvSpPr>
            <a:spLocks noGrp="1"/>
          </p:cNvSpPr>
          <p:nvPr>
            <p:ph idx="13"/>
          </p:nvPr>
        </p:nvSpPr>
        <p:spPr>
          <a:xfrm>
            <a:off x="6197600" y="2434184"/>
            <a:ext cx="5586413" cy="3659113"/>
          </a:xfrm>
          <a:prstGeom prst="rect">
            <a:avLst/>
          </a:prstGeom>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Tree>
    <p:extLst>
      <p:ext uri="{BB962C8B-B14F-4D97-AF65-F5344CB8AC3E}">
        <p14:creationId xmlns:p14="http://schemas.microsoft.com/office/powerpoint/2010/main" val="188486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ekstdia met 2 kolommen doorlopen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
        <p:nvSpPr>
          <p:cNvPr id="3" name="Tijdelijke aanduiding voor datum 2"/>
          <p:cNvSpPr>
            <a:spLocks noGrp="1"/>
          </p:cNvSpPr>
          <p:nvPr>
            <p:ph type="dt" sz="half" idx="10"/>
          </p:nvPr>
        </p:nvSpPr>
        <p:spPr/>
        <p:txBody>
          <a:bodyPr/>
          <a:lstStyle/>
          <a:p>
            <a:pPr>
              <a:defRPr/>
            </a:pPr>
            <a:endParaRPr lang="nl-NL" dirty="0"/>
          </a:p>
        </p:txBody>
      </p:sp>
      <p:sp>
        <p:nvSpPr>
          <p:cNvPr id="4" name="Tijdelijke aanduiding voor voettekst 3"/>
          <p:cNvSpPr>
            <a:spLocks noGrp="1"/>
          </p:cNvSpPr>
          <p:nvPr>
            <p:ph type="ftr" sz="quarter" idx="11"/>
          </p:nvPr>
        </p:nvSpPr>
        <p:spPr/>
        <p:txBody>
          <a:bodyPr/>
          <a:lstStyle/>
          <a:p>
            <a:pPr>
              <a:defRPr/>
            </a:pPr>
            <a:endParaRPr lang="nl-NL" dirty="0"/>
          </a:p>
        </p:txBody>
      </p:sp>
      <p:sp>
        <p:nvSpPr>
          <p:cNvPr id="5" name="Tijdelijke aanduiding voor dianummer 4"/>
          <p:cNvSpPr>
            <a:spLocks noGrp="1"/>
          </p:cNvSpPr>
          <p:nvPr>
            <p:ph type="sldNum" sz="quarter" idx="12"/>
          </p:nvPr>
        </p:nvSpPr>
        <p:spPr/>
        <p:txBody>
          <a:bodyPr/>
          <a:lstStyle/>
          <a:p>
            <a:fld id="{D7429B68-704F-9B4C-802C-3801ACADB804}" type="slidenum">
              <a:rPr lang="nl-NL" smtClean="0"/>
              <a:pPr/>
              <a:t>‹nr.›</a:t>
            </a:fld>
            <a:endParaRPr lang="nl-NL" dirty="0"/>
          </a:p>
        </p:txBody>
      </p:sp>
      <p:sp>
        <p:nvSpPr>
          <p:cNvPr id="6" name="Tijdelijke aanduiding voor inhoud 2"/>
          <p:cNvSpPr>
            <a:spLocks noGrp="1"/>
          </p:cNvSpPr>
          <p:nvPr>
            <p:ph idx="1"/>
          </p:nvPr>
        </p:nvSpPr>
        <p:spPr>
          <a:xfrm>
            <a:off x="407988" y="2434184"/>
            <a:ext cx="11376025" cy="3659113"/>
          </a:xfrm>
          <a:prstGeom prst="rect">
            <a:avLst/>
          </a:prstGeom>
        </p:spPr>
        <p:txBody>
          <a:bodyPr numCol="2" spcCol="144000"/>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Tree>
    <p:extLst>
      <p:ext uri="{BB962C8B-B14F-4D97-AF65-F5344CB8AC3E}">
        <p14:creationId xmlns:p14="http://schemas.microsoft.com/office/powerpoint/2010/main" val="188486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el- of grafie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pPr>
              <a:defRPr/>
            </a:pPr>
            <a:endParaRPr lang="nl-NL" dirty="0"/>
          </a:p>
        </p:txBody>
      </p:sp>
      <p:sp>
        <p:nvSpPr>
          <p:cNvPr id="4" name="Tijdelijke aanduiding voor voettekst 3"/>
          <p:cNvSpPr>
            <a:spLocks noGrp="1"/>
          </p:cNvSpPr>
          <p:nvPr>
            <p:ph type="ftr" sz="quarter" idx="11"/>
          </p:nvPr>
        </p:nvSpPr>
        <p:spPr/>
        <p:txBody>
          <a:bodyPr/>
          <a:lstStyle/>
          <a:p>
            <a:pPr>
              <a:defRPr/>
            </a:pPr>
            <a:endParaRPr lang="nl-NL" dirty="0"/>
          </a:p>
        </p:txBody>
      </p:sp>
      <p:sp>
        <p:nvSpPr>
          <p:cNvPr id="5" name="Tijdelijke aanduiding voor dianummer 4"/>
          <p:cNvSpPr>
            <a:spLocks noGrp="1"/>
          </p:cNvSpPr>
          <p:nvPr>
            <p:ph type="sldNum" sz="quarter" idx="12"/>
          </p:nvPr>
        </p:nvSpPr>
        <p:spPr/>
        <p:txBody>
          <a:bodyPr/>
          <a:lstStyle/>
          <a:p>
            <a:fld id="{D7429B68-704F-9B4C-802C-3801ACADB804}" type="slidenum">
              <a:rPr lang="nl-NL"/>
              <a:pPr/>
              <a:t>‹nr.›</a:t>
            </a:fld>
            <a:endParaRPr lang="nl-NL" dirty="0"/>
          </a:p>
        </p:txBody>
      </p:sp>
      <p:sp>
        <p:nvSpPr>
          <p:cNvPr id="6" name="Tijdelijke aanduiding voor inhoud 2"/>
          <p:cNvSpPr>
            <a:spLocks noGrp="1"/>
          </p:cNvSpPr>
          <p:nvPr>
            <p:ph idx="1"/>
          </p:nvPr>
        </p:nvSpPr>
        <p:spPr>
          <a:xfrm>
            <a:off x="2063552" y="2434184"/>
            <a:ext cx="8064896" cy="3659113"/>
          </a:xfrm>
          <a:prstGeom prst="rect">
            <a:avLst/>
          </a:prstGeom>
        </p:spPr>
        <p:txBody>
          <a:bodyPr/>
          <a:lstStyle>
            <a:lvl1pPr>
              <a:defRPr/>
            </a:lvl1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inddia met beeld en vlak">
    <p:spTree>
      <p:nvGrpSpPr>
        <p:cNvPr id="1" name=""/>
        <p:cNvGrpSpPr/>
        <p:nvPr/>
      </p:nvGrpSpPr>
      <p:grpSpPr>
        <a:xfrm>
          <a:off x="0" y="0"/>
          <a:ext cx="0" cy="0"/>
          <a:chOff x="0" y="0"/>
          <a:chExt cx="0" cy="0"/>
        </a:xfrm>
      </p:grpSpPr>
      <p:sp>
        <p:nvSpPr>
          <p:cNvPr id="2" name="shpTitel"/>
          <p:cNvSpPr>
            <a:spLocks noGrp="1"/>
          </p:cNvSpPr>
          <p:nvPr>
            <p:ph type="title"/>
          </p:nvPr>
        </p:nvSpPr>
        <p:spPr>
          <a:xfrm>
            <a:off x="6565899" y="2447926"/>
            <a:ext cx="5218113" cy="942975"/>
          </a:xfrm>
          <a:prstGeom prst="rect">
            <a:avLst/>
          </a:prstGeom>
        </p:spPr>
        <p:txBody>
          <a:bodyPr/>
          <a:lstStyle/>
          <a:p>
            <a:r>
              <a:rPr lang="nl-NL" dirty="0"/>
              <a:t>Klik om de stijl te bewerken</a:t>
            </a:r>
          </a:p>
        </p:txBody>
      </p:sp>
      <p:sp>
        <p:nvSpPr>
          <p:cNvPr id="3" name="Tijdelijke aanduiding voor afbeelding 22">
            <a:extLst>
              <a:ext uri="{FF2B5EF4-FFF2-40B4-BE49-F238E27FC236}">
                <a16:creationId xmlns:a16="http://schemas.microsoft.com/office/drawing/2014/main" id="{5A5C6823-8955-2649-8A7B-F479054B86AE}"/>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dirty="0"/>
              <a:t>Klik op het pictogram als u een afbeelding wilt toevoegen</a:t>
            </a:r>
          </a:p>
        </p:txBody>
      </p:sp>
    </p:spTree>
    <p:extLst>
      <p:ext uri="{BB962C8B-B14F-4D97-AF65-F5344CB8AC3E}">
        <p14:creationId xmlns:p14="http://schemas.microsoft.com/office/powerpoint/2010/main" val="4129067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nddia met gekleurd vlak">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Titelstijl van model bewerken</a:t>
            </a:r>
          </a:p>
        </p:txBody>
      </p:sp>
    </p:spTree>
    <p:extLst>
      <p:ext uri="{BB962C8B-B14F-4D97-AF65-F5344CB8AC3E}">
        <p14:creationId xmlns:p14="http://schemas.microsoft.com/office/powerpoint/2010/main" val="346031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inddia met foto">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0"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5762625 w 12192000"/>
              <a:gd name="connsiteY1" fmla="*/ 0 h 6858000"/>
              <a:gd name="connsiteX2" fmla="*/ 12192000 w 12192000"/>
              <a:gd name="connsiteY2" fmla="*/ 0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5762625 w 12192000"/>
              <a:gd name="connsiteY1" fmla="*/ 0 h 6858000"/>
              <a:gd name="connsiteX2" fmla="*/ 6353175 w 12192000"/>
              <a:gd name="connsiteY2" fmla="*/ 0 h 6858000"/>
              <a:gd name="connsiteX3" fmla="*/ 12192000 w 12192000"/>
              <a:gd name="connsiteY3" fmla="*/ 0 h 6858000"/>
              <a:gd name="connsiteX4" fmla="*/ 12192000 w 12192000"/>
              <a:gd name="connsiteY4" fmla="*/ 6858000 h 6858000"/>
              <a:gd name="connsiteX5" fmla="*/ 0 w 12192000"/>
              <a:gd name="connsiteY5" fmla="*/ 6858000 h 6858000"/>
              <a:gd name="connsiteX6" fmla="*/ 0 w 12192000"/>
              <a:gd name="connsiteY6"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353175 w 12192000"/>
              <a:gd name="connsiteY3" fmla="*/ 0 h 6858000"/>
              <a:gd name="connsiteX4" fmla="*/ 12192000 w 12192000"/>
              <a:gd name="connsiteY4" fmla="*/ 0 h 6858000"/>
              <a:gd name="connsiteX5" fmla="*/ 12192000 w 12192000"/>
              <a:gd name="connsiteY5" fmla="*/ 6858000 h 6858000"/>
              <a:gd name="connsiteX6" fmla="*/ 0 w 12192000"/>
              <a:gd name="connsiteY6" fmla="*/ 6858000 h 6858000"/>
              <a:gd name="connsiteX7" fmla="*/ 0 w 12192000"/>
              <a:gd name="connsiteY7"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076950 w 12192000"/>
              <a:gd name="connsiteY3" fmla="*/ 57150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076950 w 12192000"/>
              <a:gd name="connsiteY3" fmla="*/ 57150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076950 w 12192000"/>
              <a:gd name="connsiteY3" fmla="*/ 57150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391275 w 12192000"/>
              <a:gd name="connsiteY3" fmla="*/ 123825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391275 w 12192000"/>
              <a:gd name="connsiteY3" fmla="*/ 123825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219825 w 12192000"/>
              <a:gd name="connsiteY3" fmla="*/ 93345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219825 w 12192000"/>
              <a:gd name="connsiteY3" fmla="*/ 93345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219825 w 12192000"/>
              <a:gd name="connsiteY3" fmla="*/ 93345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219825 w 12192000"/>
              <a:gd name="connsiteY3" fmla="*/ 933450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9850 w 12192000"/>
              <a:gd name="connsiteY3" fmla="*/ 1285875 h 6858000"/>
              <a:gd name="connsiteX4" fmla="*/ 6353175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9850 w 12192000"/>
              <a:gd name="connsiteY3" fmla="*/ 1285875 h 6858000"/>
              <a:gd name="connsiteX4" fmla="*/ 643890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9850 w 12192000"/>
              <a:gd name="connsiteY3" fmla="*/ 1285875 h 6858000"/>
              <a:gd name="connsiteX4" fmla="*/ 643890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9850 w 12192000"/>
              <a:gd name="connsiteY3" fmla="*/ 1285875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9850 w 12192000"/>
              <a:gd name="connsiteY3" fmla="*/ 1285875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0325 w 12192000"/>
              <a:gd name="connsiteY3" fmla="*/ 1266825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0325 w 12192000"/>
              <a:gd name="connsiteY3" fmla="*/ 1266825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0325 w 12192000"/>
              <a:gd name="connsiteY3" fmla="*/ 1266825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0325 w 12192000"/>
              <a:gd name="connsiteY3" fmla="*/ 1266825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410325 w 12192000"/>
              <a:gd name="connsiteY3" fmla="*/ 1266825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391275 w 12192000"/>
              <a:gd name="connsiteY3" fmla="*/ 1276350 h 6858000"/>
              <a:gd name="connsiteX4" fmla="*/ 638175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 name="connsiteX0" fmla="*/ 0 w 12192000"/>
              <a:gd name="connsiteY0" fmla="*/ 0 h 6858000"/>
              <a:gd name="connsiteX1" fmla="*/ 5762625 w 12192000"/>
              <a:gd name="connsiteY1" fmla="*/ 0 h 6858000"/>
              <a:gd name="connsiteX2" fmla="*/ 5772150 w 12192000"/>
              <a:gd name="connsiteY2" fmla="*/ 1276350 h 6858000"/>
              <a:gd name="connsiteX3" fmla="*/ 6391275 w 12192000"/>
              <a:gd name="connsiteY3" fmla="*/ 1276350 h 6858000"/>
              <a:gd name="connsiteX4" fmla="*/ 6381750 w 12192000"/>
              <a:gd name="connsiteY4" fmla="*/ 9525 h 6858000"/>
              <a:gd name="connsiteX5" fmla="*/ 12192000 w 12192000"/>
              <a:gd name="connsiteY5" fmla="*/ 0 h 6858000"/>
              <a:gd name="connsiteX6" fmla="*/ 12192000 w 12192000"/>
              <a:gd name="connsiteY6" fmla="*/ 6858000 h 6858000"/>
              <a:gd name="connsiteX7" fmla="*/ 0 w 12192000"/>
              <a:gd name="connsiteY7" fmla="*/ 6858000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762625" y="0"/>
                </a:lnTo>
                <a:cubicBezTo>
                  <a:pt x="5767387" y="638175"/>
                  <a:pt x="5767387" y="638175"/>
                  <a:pt x="5772150" y="1276350"/>
                </a:cubicBezTo>
                <a:cubicBezTo>
                  <a:pt x="6442075" y="1250950"/>
                  <a:pt x="6393520" y="1269615"/>
                  <a:pt x="6391275" y="1276350"/>
                </a:cubicBezTo>
                <a:cubicBezTo>
                  <a:pt x="6388100" y="1285875"/>
                  <a:pt x="6403975" y="247650"/>
                  <a:pt x="6381750" y="9525"/>
                </a:cubicBezTo>
                <a:lnTo>
                  <a:pt x="12192000" y="0"/>
                </a:lnTo>
                <a:lnTo>
                  <a:pt x="12192000" y="6858000"/>
                </a:lnTo>
                <a:lnTo>
                  <a:pt x="0" y="6858000"/>
                </a:lnTo>
                <a:lnTo>
                  <a:pt x="0" y="0"/>
                </a:lnTo>
                <a:close/>
              </a:path>
            </a:pathLst>
          </a:custGeom>
        </p:spPr>
        <p:txBody>
          <a:bodyPr/>
          <a:lstStyle>
            <a:lvl1pPr marL="0" indent="0">
              <a:buNone/>
              <a:defRPr/>
            </a:lvl1pPr>
          </a:lstStyle>
          <a:p>
            <a:r>
              <a:rPr lang="nl-NL" dirty="0"/>
              <a:t>Klik om een afbeelding </a:t>
            </a:r>
          </a:p>
          <a:p>
            <a:r>
              <a:rPr lang="nl-NL" dirty="0"/>
              <a:t>voegen</a:t>
            </a:r>
          </a:p>
        </p:txBody>
      </p:sp>
      <p:pic>
        <p:nvPicPr>
          <p:cNvPr id="5" name="Afbeelding 4" descr="quote sluit.pdf"/>
          <p:cNvPicPr>
            <a:picLocks noChangeAspect="1"/>
          </p:cNvPicPr>
          <p:nvPr userDrawn="1"/>
        </p:nvPicPr>
        <p:blipFill>
          <a:blip r:embed="rId2" cstate="print"/>
          <a:stretch>
            <a:fillRect/>
          </a:stretch>
        </p:blipFill>
        <p:spPr>
          <a:xfrm>
            <a:off x="10277565" y="5473700"/>
            <a:ext cx="1507067" cy="1079500"/>
          </a:xfrm>
          <a:prstGeom prst="rect">
            <a:avLst/>
          </a:prstGeom>
        </p:spPr>
      </p:pic>
      <p:sp>
        <p:nvSpPr>
          <p:cNvPr id="2" name="Titel 1"/>
          <p:cNvSpPr>
            <a:spLocks noGrp="1"/>
          </p:cNvSpPr>
          <p:nvPr>
            <p:ph type="title"/>
          </p:nvPr>
        </p:nvSpPr>
        <p:spPr>
          <a:xfrm>
            <a:off x="3719736" y="2492896"/>
            <a:ext cx="4944235" cy="801016"/>
          </a:xfrm>
        </p:spPr>
        <p:txBody>
          <a:bodyPr/>
          <a:lstStyle/>
          <a:p>
            <a:r>
              <a:rPr lang="nl-NL" dirty="0"/>
              <a:t>Titelstijl van model bewerken</a:t>
            </a:r>
          </a:p>
        </p:txBody>
      </p:sp>
    </p:spTree>
    <p:extLst>
      <p:ext uri="{BB962C8B-B14F-4D97-AF65-F5344CB8AC3E}">
        <p14:creationId xmlns:p14="http://schemas.microsoft.com/office/powerpoint/2010/main" val="25791613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xml"/><Relationship Id="rId7"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11" Type="http://schemas.openxmlformats.org/officeDocument/2006/relationships/image" Target="../media/image6.png"/><Relationship Id="rId5" Type="http://schemas.openxmlformats.org/officeDocument/2006/relationships/slideLayout" Target="../slideLayouts/slideLayout6.xml"/><Relationship Id="rId10" Type="http://schemas.openxmlformats.org/officeDocument/2006/relationships/image" Target="../media/image5.png"/><Relationship Id="rId4" Type="http://schemas.openxmlformats.org/officeDocument/2006/relationships/slideLayout" Target="../slideLayouts/slideLayout5.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3.xml"/><Relationship Id="rId1" Type="http://schemas.openxmlformats.org/officeDocument/2006/relationships/slideLayout" Target="../slideLayouts/slideLayout7.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theme" Target="../theme/theme5.xml"/><Relationship Id="rId1" Type="http://schemas.openxmlformats.org/officeDocument/2006/relationships/slideLayout" Target="../slideLayouts/slideLayout9.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hpKleurvlak"/>
          <p:cNvSpPr/>
          <p:nvPr/>
        </p:nvSpPr>
        <p:spPr>
          <a:xfrm>
            <a:off x="6023992" y="0"/>
            <a:ext cx="61680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800"/>
          </a:p>
        </p:txBody>
      </p:sp>
      <p:sp>
        <p:nvSpPr>
          <p:cNvPr id="8" name="shpDatum"/>
          <p:cNvSpPr>
            <a:spLocks noGrp="1"/>
          </p:cNvSpPr>
          <p:nvPr>
            <p:ph type="dt" sz="half" idx="2"/>
          </p:nvPr>
        </p:nvSpPr>
        <p:spPr>
          <a:xfrm>
            <a:off x="6565899" y="6389688"/>
            <a:ext cx="4930775" cy="360362"/>
          </a:xfrm>
          <a:prstGeom prst="rect">
            <a:avLst/>
          </a:prstGeom>
        </p:spPr>
        <p:txBody>
          <a:bodyPr vert="horz" lIns="91440" tIns="45720" rIns="91440" bIns="45720" rtlCol="0" anchor="ctr"/>
          <a:lstStyle>
            <a:lvl1pPr algn="l">
              <a:defRPr sz="1000" spc="-10" baseline="0" dirty="0">
                <a:solidFill>
                  <a:schemeClr val="bg1"/>
                </a:solidFill>
                <a:latin typeface="Verdana" pitchFamily="34" charset="0"/>
                <a:ea typeface="Verdana" pitchFamily="34" charset="0"/>
                <a:cs typeface="Verdana" pitchFamily="34" charset="0"/>
              </a:defRPr>
            </a:lvl1pPr>
          </a:lstStyle>
          <a:p>
            <a:pPr>
              <a:defRPr/>
            </a:pPr>
            <a:endParaRPr lang="nl-NL" dirty="0"/>
          </a:p>
        </p:txBody>
      </p:sp>
      <p:sp>
        <p:nvSpPr>
          <p:cNvPr id="10" name="shpTitel"/>
          <p:cNvSpPr>
            <a:spLocks noGrp="1"/>
          </p:cNvSpPr>
          <p:nvPr>
            <p:ph type="title"/>
          </p:nvPr>
        </p:nvSpPr>
        <p:spPr>
          <a:xfrm>
            <a:off x="6565899" y="2447926"/>
            <a:ext cx="4930775" cy="942975"/>
          </a:xfrm>
          <a:prstGeom prst="rect">
            <a:avLst/>
          </a:prstGeom>
        </p:spPr>
        <p:txBody>
          <a:bodyPr vert="horz" lIns="91440" tIns="45720" rIns="91440" bIns="45720" rtlCol="0" anchor="t" anchorCtr="0">
            <a:normAutofit/>
          </a:bodyPr>
          <a:lstStyle/>
          <a:p>
            <a:r>
              <a:rPr lang="nl-NL" dirty="0"/>
              <a:t>Klik om de stijl te bewerken</a:t>
            </a:r>
          </a:p>
        </p:txBody>
      </p:sp>
      <p:sp>
        <p:nvSpPr>
          <p:cNvPr id="1029" name="shpTekst"/>
          <p:cNvSpPr>
            <a:spLocks noGrp="1"/>
          </p:cNvSpPr>
          <p:nvPr>
            <p:ph type="body" idx="1"/>
          </p:nvPr>
        </p:nvSpPr>
        <p:spPr bwMode="auto">
          <a:xfrm>
            <a:off x="6565899" y="3505035"/>
            <a:ext cx="4913627" cy="27733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a:t>Klik om de modelstijlen te bewerken</a:t>
            </a:r>
          </a:p>
        </p:txBody>
      </p:sp>
      <p:pic>
        <p:nvPicPr>
          <p:cNvPr id="2" name="Afbeelding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12168000" cy="1679184"/>
          </a:xfrm>
          <a:prstGeom prst="rect">
            <a:avLst/>
          </a:prstGeom>
        </p:spPr>
      </p:pic>
    </p:spTree>
  </p:cSld>
  <p:clrMap bg1="lt1" tx1="dk1" bg2="lt2" tx2="dk2" accent1="accent1" accent2="accent2" accent3="accent3" accent4="accent4" accent5="accent5" accent6="accent6" hlink="hlink" folHlink="folHlink"/>
  <p:sldLayoutIdLst>
    <p:sldLayoutId id="2147483810" r:id="rId1"/>
  </p:sldLayoutIdLst>
  <p:hf hdr="0"/>
  <p:txStyles>
    <p:titleStyle>
      <a:lvl1pPr algn="l" rtl="0" eaLnBrk="1" fontAlgn="base" hangingPunct="1">
        <a:spcBef>
          <a:spcPct val="0"/>
        </a:spcBef>
        <a:spcAft>
          <a:spcPct val="0"/>
        </a:spcAft>
        <a:defRPr sz="2600" kern="1200" spc="-60">
          <a:solidFill>
            <a:schemeClr val="tx2"/>
          </a:solidFill>
          <a:latin typeface="Verdana" pitchFamily="34" charset="0"/>
          <a:ea typeface="ＭＳ Ｐゴシック" charset="0"/>
          <a:cs typeface="Verdana" pitchFamily="34" charset="0"/>
        </a:defRPr>
      </a:lvl1pPr>
      <a:lvl2pPr algn="l" rtl="0" eaLnBrk="1" fontAlgn="base" hangingPunct="1">
        <a:spcBef>
          <a:spcPct val="0"/>
        </a:spcBef>
        <a:spcAft>
          <a:spcPct val="0"/>
        </a:spcAft>
        <a:defRPr sz="2600">
          <a:solidFill>
            <a:schemeClr val="bg1"/>
          </a:solidFill>
          <a:latin typeface="Verdana" pitchFamily="34" charset="0"/>
          <a:ea typeface="ＭＳ Ｐゴシック" charset="0"/>
          <a:cs typeface="Verdana" pitchFamily="34" charset="0"/>
        </a:defRPr>
      </a:lvl2pPr>
      <a:lvl3pPr algn="l" rtl="0" eaLnBrk="1" fontAlgn="base" hangingPunct="1">
        <a:spcBef>
          <a:spcPct val="0"/>
        </a:spcBef>
        <a:spcAft>
          <a:spcPct val="0"/>
        </a:spcAft>
        <a:defRPr sz="2600">
          <a:solidFill>
            <a:schemeClr val="bg1"/>
          </a:solidFill>
          <a:latin typeface="Verdana" pitchFamily="34" charset="0"/>
          <a:ea typeface="ＭＳ Ｐゴシック" charset="0"/>
          <a:cs typeface="Verdana" pitchFamily="34" charset="0"/>
        </a:defRPr>
      </a:lvl3pPr>
      <a:lvl4pPr algn="l" rtl="0" eaLnBrk="1" fontAlgn="base" hangingPunct="1">
        <a:spcBef>
          <a:spcPct val="0"/>
        </a:spcBef>
        <a:spcAft>
          <a:spcPct val="0"/>
        </a:spcAft>
        <a:defRPr sz="2600">
          <a:solidFill>
            <a:schemeClr val="bg1"/>
          </a:solidFill>
          <a:latin typeface="Verdana" pitchFamily="34" charset="0"/>
          <a:ea typeface="ＭＳ Ｐゴシック" charset="0"/>
          <a:cs typeface="Verdana" pitchFamily="34" charset="0"/>
        </a:defRPr>
      </a:lvl4pPr>
      <a:lvl5pPr algn="l" rtl="0" eaLnBrk="1" fontAlgn="base" hangingPunct="1">
        <a:spcBef>
          <a:spcPct val="0"/>
        </a:spcBef>
        <a:spcAft>
          <a:spcPct val="0"/>
        </a:spcAft>
        <a:defRPr sz="2600">
          <a:solidFill>
            <a:schemeClr val="bg1"/>
          </a:solidFill>
          <a:latin typeface="Verdana" pitchFamily="34" charset="0"/>
          <a:ea typeface="ＭＳ Ｐゴシック" charset="0"/>
          <a:cs typeface="Verdana" pitchFamily="34" charset="0"/>
        </a:defRPr>
      </a:lvl5pPr>
      <a:lvl6pPr marL="4572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algn="l" rtl="0" eaLnBrk="1" fontAlgn="base" hangingPunct="1">
        <a:spcBef>
          <a:spcPct val="20000"/>
        </a:spcBef>
        <a:spcAft>
          <a:spcPct val="0"/>
        </a:spcAft>
        <a:buFont typeface="Arial" charset="0"/>
        <a:defRPr kern="1200">
          <a:solidFill>
            <a:schemeClr val="bg1"/>
          </a:solidFill>
          <a:latin typeface="Verdana" pitchFamily="34" charset="0"/>
          <a:ea typeface="ＭＳ Ｐゴシック" charset="0"/>
          <a:cs typeface="Verdana" pitchFamily="34" charset="0"/>
        </a:defRPr>
      </a:lvl1pPr>
      <a:lvl2pPr marL="279400" indent="177800"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1" fontAlgn="base" hangingPunct="1">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134" userDrawn="1">
          <p15:clr>
            <a:srgbClr val="F26B43"/>
          </p15:clr>
        </p15:guide>
        <p15:guide id="4" pos="72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shpKleurvlakOnder"/>
          <p:cNvSpPr/>
          <p:nvPr/>
        </p:nvSpPr>
        <p:spPr>
          <a:xfrm>
            <a:off x="0" y="6318250"/>
            <a:ext cx="12192000" cy="539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sp>
        <p:nvSpPr>
          <p:cNvPr id="1028" name="shpDatum"/>
          <p:cNvSpPr>
            <a:spLocks noGrp="1" noChangeArrowheads="1"/>
          </p:cNvSpPr>
          <p:nvPr>
            <p:ph type="dt" sz="half" idx="2"/>
          </p:nvPr>
        </p:nvSpPr>
        <p:spPr bwMode="auto">
          <a:xfrm>
            <a:off x="6096000" y="6525343"/>
            <a:ext cx="5688013" cy="3326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dirty="0">
                <a:solidFill>
                  <a:schemeClr val="bg1"/>
                </a:solidFill>
                <a:latin typeface="Verdana" pitchFamily="34" charset="0"/>
                <a:ea typeface="Verdana" pitchFamily="34" charset="0"/>
                <a:cs typeface="Verdana" pitchFamily="34" charset="0"/>
              </a:defRPr>
            </a:lvl1pPr>
          </a:lstStyle>
          <a:p>
            <a:pPr>
              <a:defRPr/>
            </a:pPr>
            <a:endParaRPr lang="nl-NL" dirty="0"/>
          </a:p>
        </p:txBody>
      </p:sp>
      <p:sp>
        <p:nvSpPr>
          <p:cNvPr id="1029" name="shpVoettekst"/>
          <p:cNvSpPr>
            <a:spLocks noGrp="1" noChangeArrowheads="1"/>
          </p:cNvSpPr>
          <p:nvPr>
            <p:ph type="ftr" sz="quarter" idx="3"/>
          </p:nvPr>
        </p:nvSpPr>
        <p:spPr bwMode="auto">
          <a:xfrm>
            <a:off x="6107562" y="6309320"/>
            <a:ext cx="5676451" cy="383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pc="-10" baseline="0" dirty="0">
                <a:solidFill>
                  <a:schemeClr val="bg1"/>
                </a:solidFill>
                <a:latin typeface="Verdana" pitchFamily="34" charset="0"/>
                <a:ea typeface="Verdana" pitchFamily="34" charset="0"/>
                <a:cs typeface="Verdana" pitchFamily="34" charset="0"/>
              </a:defRPr>
            </a:lvl1pPr>
          </a:lstStyle>
          <a:p>
            <a:pPr>
              <a:defRPr/>
            </a:pPr>
            <a:endParaRPr lang="nl-NL" dirty="0"/>
          </a:p>
        </p:txBody>
      </p:sp>
      <p:sp>
        <p:nvSpPr>
          <p:cNvPr id="1030" name="shpPagina"/>
          <p:cNvSpPr>
            <a:spLocks noGrp="1" noChangeArrowheads="1"/>
          </p:cNvSpPr>
          <p:nvPr>
            <p:ph type="sldNum" sz="quarter" idx="4"/>
          </p:nvPr>
        </p:nvSpPr>
        <p:spPr bwMode="auto">
          <a:xfrm>
            <a:off x="407368" y="6309320"/>
            <a:ext cx="950384" cy="363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latin typeface="Verdana" charset="0"/>
                <a:cs typeface="Verdana" charset="0"/>
              </a:defRPr>
            </a:lvl1pPr>
          </a:lstStyle>
          <a:p>
            <a:fld id="{D7429B68-704F-9B4C-802C-3801ACADB804}" type="slidenum">
              <a:rPr lang="nl-NL"/>
              <a:pPr/>
              <a:t>‹nr.›</a:t>
            </a:fld>
            <a:endParaRPr lang="nl-NL" dirty="0"/>
          </a:p>
        </p:txBody>
      </p:sp>
      <p:sp>
        <p:nvSpPr>
          <p:cNvPr id="1026" name="shpTitel"/>
          <p:cNvSpPr>
            <a:spLocks noGrp="1" noChangeArrowheads="1"/>
          </p:cNvSpPr>
          <p:nvPr>
            <p:ph type="title"/>
          </p:nvPr>
        </p:nvSpPr>
        <p:spPr bwMode="auto">
          <a:xfrm>
            <a:off x="2063553" y="1628800"/>
            <a:ext cx="9720460" cy="504130"/>
          </a:xfrm>
          <a:prstGeom prst="rect">
            <a:avLst/>
          </a:prstGeom>
          <a:solidFill>
            <a:srgbClr val="FFFFFF"/>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dirty="0"/>
              <a:t>Klik om het opmaakprofiel te bewerken</a:t>
            </a:r>
          </a:p>
        </p:txBody>
      </p:sp>
      <p:sp>
        <p:nvSpPr>
          <p:cNvPr id="17" name="shpKleurvlakBoven"/>
          <p:cNvSpPr/>
          <p:nvPr/>
        </p:nvSpPr>
        <p:spPr>
          <a:xfrm>
            <a:off x="0" y="1"/>
            <a:ext cx="12192000" cy="1071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1800" dirty="0"/>
          </a:p>
        </p:txBody>
      </p:sp>
      <p:pic>
        <p:nvPicPr>
          <p:cNvPr id="11" name="Afbeelding 10" descr="quote open.pdf"/>
          <p:cNvPicPr>
            <a:picLocks noChangeAspect="1"/>
          </p:cNvPicPr>
          <p:nvPr/>
        </p:nvPicPr>
        <p:blipFill>
          <a:blip r:embed="rId7" cstate="print"/>
          <a:stretch>
            <a:fillRect/>
          </a:stretch>
        </p:blipFill>
        <p:spPr>
          <a:xfrm>
            <a:off x="406400" y="1295400"/>
            <a:ext cx="1507067" cy="1079500"/>
          </a:xfrm>
          <a:prstGeom prst="rect">
            <a:avLst/>
          </a:prstGeom>
        </p:spPr>
      </p:pic>
      <p:pic>
        <p:nvPicPr>
          <p:cNvPr id="13" name="Afbeelding 12" descr="RO_vervolgpagina_Logo_2_RGB_pos__aangepast.png"/>
          <p:cNvPicPr>
            <a:picLocks noChangeAspect="1"/>
          </p:cNvPicPr>
          <p:nvPr userDrawn="1"/>
        </p:nvPicPr>
        <p:blipFill>
          <a:blip r:embed="rId8" cstate="print"/>
          <a:stretch>
            <a:fillRect/>
          </a:stretch>
        </p:blipFill>
        <p:spPr>
          <a:xfrm>
            <a:off x="0" y="0"/>
            <a:ext cx="12192000" cy="1057656"/>
          </a:xfrm>
          <a:prstGeom prst="rect">
            <a:avLst/>
          </a:prstGeom>
        </p:spPr>
      </p:pic>
    </p:spTree>
  </p:cSld>
  <p:clrMap bg1="lt1" tx1="dk1" bg2="lt2" tx2="dk2" accent1="accent1" accent2="accent2" accent3="accent3" accent4="accent4" accent5="accent5" accent6="accent6" hlink="hlink" folHlink="folHlink"/>
  <p:sldLayoutIdLst>
    <p:sldLayoutId id="2147483812" r:id="rId1"/>
    <p:sldLayoutId id="2147483808" r:id="rId2"/>
    <p:sldLayoutId id="2147483813" r:id="rId3"/>
    <p:sldLayoutId id="2147483823" r:id="rId4"/>
    <p:sldLayoutId id="2147483822" r:id="rId5"/>
  </p:sldLayoutIdLst>
  <p:hf hdr="0"/>
  <p:txStyles>
    <p:titleStyle>
      <a:lvl1pPr algn="l" rtl="0" eaLnBrk="0" fontAlgn="base" hangingPunct="0">
        <a:spcBef>
          <a:spcPct val="0"/>
        </a:spcBef>
        <a:spcAft>
          <a:spcPct val="0"/>
        </a:spcAft>
        <a:defRPr sz="2600" spc="-60">
          <a:solidFill>
            <a:schemeClr val="tx1"/>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chemeClr val="tx1"/>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chemeClr val="tx1"/>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chemeClr val="tx1"/>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chemeClr val="tx1"/>
          </a:solidFill>
          <a:latin typeface="Verdana" pitchFamily="34" charset="0"/>
          <a:ea typeface="ＭＳ Ｐゴシック" charset="0"/>
          <a:cs typeface="Verdana" pitchFamily="34"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algn="l" rtl="0" eaLnBrk="0" fontAlgn="base" hangingPunct="0">
        <a:spcBef>
          <a:spcPct val="20000"/>
        </a:spcBef>
        <a:spcAft>
          <a:spcPct val="0"/>
        </a:spcAft>
        <a:defRPr lang="nl-NL" kern="1200" dirty="0">
          <a:solidFill>
            <a:srgbClr val="000000"/>
          </a:solidFill>
          <a:latin typeface="Verdana" pitchFamily="34" charset="0"/>
          <a:ea typeface="ＭＳ Ｐゴシック" charset="0"/>
          <a:cs typeface="Verdana" pitchFamily="34" charset="0"/>
        </a:defRPr>
      </a:lvl1pPr>
      <a:lvl2pPr marL="179388" indent="-179388" algn="l" rtl="0" eaLnBrk="0" fontAlgn="base" hangingPunct="0">
        <a:spcBef>
          <a:spcPct val="20000"/>
        </a:spcBef>
        <a:spcAft>
          <a:spcPct val="0"/>
        </a:spcAft>
        <a:buBlip>
          <a:blip r:embed="rId9"/>
        </a:buBlip>
        <a:defRPr lang="nl-NL" kern="1200" dirty="0">
          <a:solidFill>
            <a:srgbClr val="000000"/>
          </a:solidFill>
          <a:latin typeface="Verdana" pitchFamily="34" charset="0"/>
          <a:ea typeface="Verdana" pitchFamily="34" charset="0"/>
          <a:cs typeface="Verdana" pitchFamily="34" charset="0"/>
        </a:defRPr>
      </a:lvl2pPr>
      <a:lvl3pPr marL="377825" indent="-250825" algn="l" rtl="0" eaLnBrk="0" fontAlgn="base" hangingPunct="0">
        <a:spcBef>
          <a:spcPct val="20000"/>
        </a:spcBef>
        <a:spcAft>
          <a:spcPct val="0"/>
        </a:spcAft>
        <a:buBlip>
          <a:blip r:embed="rId10"/>
        </a:buBlip>
        <a:defRPr lang="nl-NL" kern="1200" dirty="0">
          <a:solidFill>
            <a:srgbClr val="000000"/>
          </a:solidFill>
          <a:latin typeface="Verdana" pitchFamily="34" charset="0"/>
          <a:ea typeface="Verdana" pitchFamily="34" charset="0"/>
          <a:cs typeface="Verdana" pitchFamily="34" charset="0"/>
        </a:defRPr>
      </a:lvl3pPr>
      <a:lvl4pPr marL="539750" indent="-142875" algn="l" rtl="0" eaLnBrk="0" fontAlgn="base" hangingPunct="0">
        <a:spcBef>
          <a:spcPct val="20000"/>
        </a:spcBef>
        <a:spcAft>
          <a:spcPct val="0"/>
        </a:spcAft>
        <a:buBlip>
          <a:blip r:embed="rId11"/>
        </a:buBlip>
        <a:defRPr lang="nl-NL" kern="1200" dirty="0">
          <a:solidFill>
            <a:srgbClr val="000000"/>
          </a:solidFill>
          <a:latin typeface="Verdana" pitchFamily="34" charset="0"/>
          <a:ea typeface="Verdana" pitchFamily="34" charset="0"/>
          <a:cs typeface="Verdana" pitchFamily="34" charset="0"/>
        </a:defRPr>
      </a:lvl4pPr>
      <a:lvl5pPr marL="711200" indent="-176213" algn="l" rtl="0" eaLnBrk="0" fontAlgn="base" hangingPunct="0">
        <a:spcBef>
          <a:spcPct val="20000"/>
        </a:spcBef>
        <a:spcAft>
          <a:spcPct val="0"/>
        </a:spcAft>
        <a:defRPr lang="nl-NL" kern="1200" dirty="0">
          <a:solidFill>
            <a:schemeClr val="tx1"/>
          </a:solidFill>
          <a:latin typeface="Verdana" pitchFamily="34" charset="0"/>
          <a:ea typeface="Verdana" pitchFamily="34" charset="0"/>
          <a:cs typeface="Verdana"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4" pos="257" userDrawn="1">
          <p15:clr>
            <a:srgbClr val="F26B43"/>
          </p15:clr>
        </p15:guide>
        <p15:guide id="5" pos="742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shpKleurvlak"/>
          <p:cNvSpPr/>
          <p:nvPr/>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800"/>
          </a:p>
        </p:txBody>
      </p:sp>
      <p:sp>
        <p:nvSpPr>
          <p:cNvPr id="8" name="shpDatum"/>
          <p:cNvSpPr>
            <a:spLocks noGrp="1"/>
          </p:cNvSpPr>
          <p:nvPr>
            <p:ph type="dt" sz="half" idx="2"/>
          </p:nvPr>
        </p:nvSpPr>
        <p:spPr>
          <a:xfrm>
            <a:off x="6565899" y="6389688"/>
            <a:ext cx="5218113" cy="360362"/>
          </a:xfrm>
          <a:prstGeom prst="rect">
            <a:avLst/>
          </a:prstGeom>
        </p:spPr>
        <p:txBody>
          <a:bodyPr vert="horz" lIns="91440" tIns="45720" rIns="91440" bIns="45720" rtlCol="0" anchor="ctr"/>
          <a:lstStyle>
            <a:lvl1pPr algn="l">
              <a:defRPr sz="1000" spc="-10" baseline="0" dirty="0">
                <a:solidFill>
                  <a:schemeClr val="bg1"/>
                </a:solidFill>
                <a:latin typeface="Verdana" pitchFamily="34" charset="0"/>
                <a:ea typeface="Verdana" pitchFamily="34" charset="0"/>
                <a:cs typeface="Verdana" pitchFamily="34" charset="0"/>
              </a:defRPr>
            </a:lvl1pPr>
          </a:lstStyle>
          <a:p>
            <a:pPr>
              <a:defRPr/>
            </a:pPr>
            <a:endParaRPr lang="nl-NL"/>
          </a:p>
        </p:txBody>
      </p:sp>
      <p:sp>
        <p:nvSpPr>
          <p:cNvPr id="10" name="shpTitel"/>
          <p:cNvSpPr>
            <a:spLocks noGrp="1"/>
          </p:cNvSpPr>
          <p:nvPr>
            <p:ph type="title"/>
          </p:nvPr>
        </p:nvSpPr>
        <p:spPr>
          <a:xfrm>
            <a:off x="6565899" y="2447926"/>
            <a:ext cx="5218113" cy="942975"/>
          </a:xfrm>
          <a:prstGeom prst="rect">
            <a:avLst/>
          </a:prstGeom>
        </p:spPr>
        <p:txBody>
          <a:bodyPr vert="horz" lIns="91440" tIns="45720" rIns="91440" bIns="45720" rtlCol="0" anchor="t" anchorCtr="0">
            <a:normAutofit/>
          </a:bodyPr>
          <a:lstStyle/>
          <a:p>
            <a:r>
              <a:rPr lang="nl-NL" dirty="0"/>
              <a:t>Klik om de stijl te bewerken</a:t>
            </a:r>
          </a:p>
        </p:txBody>
      </p:sp>
      <p:sp>
        <p:nvSpPr>
          <p:cNvPr id="1029" name="shpTekst"/>
          <p:cNvSpPr>
            <a:spLocks noGrp="1"/>
          </p:cNvSpPr>
          <p:nvPr>
            <p:ph type="body" idx="1"/>
          </p:nvPr>
        </p:nvSpPr>
        <p:spPr bwMode="auto">
          <a:xfrm>
            <a:off x="6546851" y="3484563"/>
            <a:ext cx="5237162" cy="2773362"/>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a:t>Klik om de modelstijlen te bewerken</a:t>
            </a:r>
          </a:p>
        </p:txBody>
      </p:sp>
      <p:pic>
        <p:nvPicPr>
          <p:cNvPr id="11" name="Afbeelding 10" descr="quote sluit.pdf"/>
          <p:cNvPicPr>
            <a:picLocks noChangeAspect="1"/>
          </p:cNvPicPr>
          <p:nvPr/>
        </p:nvPicPr>
        <p:blipFill>
          <a:blip r:embed="rId3" cstate="print"/>
          <a:stretch>
            <a:fillRect/>
          </a:stretch>
        </p:blipFill>
        <p:spPr>
          <a:xfrm>
            <a:off x="10277565" y="5473700"/>
            <a:ext cx="1507067" cy="1079500"/>
          </a:xfrm>
          <a:prstGeom prst="rect">
            <a:avLst/>
          </a:prstGeom>
        </p:spPr>
      </p:pic>
      <p:pic>
        <p:nvPicPr>
          <p:cNvPr id="12" name="Afbeelding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12168000" cy="1679184"/>
          </a:xfrm>
          <a:prstGeom prst="rect">
            <a:avLst/>
          </a:prstGeom>
        </p:spPr>
      </p:pic>
    </p:spTree>
  </p:cSld>
  <p:clrMap bg1="lt1" tx1="dk1" bg2="lt2" tx2="dk2" accent1="accent1" accent2="accent2" accent3="accent3" accent4="accent4" accent5="accent5" accent6="accent6" hlink="hlink" folHlink="folHlink"/>
  <p:sldLayoutIdLst>
    <p:sldLayoutId id="2147483821" r:id="rId1"/>
  </p:sldLayoutIdLst>
  <p:hf hdr="0"/>
  <p:txStyles>
    <p:titleStyle>
      <a:lvl1pPr algn="l" rtl="0" eaLnBrk="0" fontAlgn="base" hangingPunct="0">
        <a:spcBef>
          <a:spcPct val="0"/>
        </a:spcBef>
        <a:spcAft>
          <a:spcPct val="0"/>
        </a:spcAft>
        <a:defRPr sz="2600" kern="1200" spc="-60">
          <a:solidFill>
            <a:schemeClr val="tx2"/>
          </a:solidFill>
          <a:latin typeface="Verdana" pitchFamily="34" charset="0"/>
          <a:ea typeface="ＭＳ Ｐゴシック" charset="0"/>
          <a:cs typeface="Verdana" pitchFamily="34" charset="0"/>
        </a:defRPr>
      </a:lvl1pPr>
      <a:lvl2pPr algn="l" rtl="0" eaLnBrk="0" fontAlgn="base" hangingPunct="0">
        <a:spcBef>
          <a:spcPct val="0"/>
        </a:spcBef>
        <a:spcAft>
          <a:spcPct val="0"/>
        </a:spcAft>
        <a:defRPr sz="2600">
          <a:solidFill>
            <a:schemeClr val="bg1"/>
          </a:solidFill>
          <a:latin typeface="Verdana" pitchFamily="34" charset="0"/>
          <a:ea typeface="ＭＳ Ｐゴシック" charset="0"/>
          <a:cs typeface="Verdana" pitchFamily="34" charset="0"/>
        </a:defRPr>
      </a:lvl2pPr>
      <a:lvl3pPr algn="l" rtl="0" eaLnBrk="0" fontAlgn="base" hangingPunct="0">
        <a:spcBef>
          <a:spcPct val="0"/>
        </a:spcBef>
        <a:spcAft>
          <a:spcPct val="0"/>
        </a:spcAft>
        <a:defRPr sz="2600">
          <a:solidFill>
            <a:schemeClr val="bg1"/>
          </a:solidFill>
          <a:latin typeface="Verdana" pitchFamily="34" charset="0"/>
          <a:ea typeface="ＭＳ Ｐゴシック" charset="0"/>
          <a:cs typeface="Verdana" pitchFamily="34" charset="0"/>
        </a:defRPr>
      </a:lvl3pPr>
      <a:lvl4pPr algn="l" rtl="0" eaLnBrk="0" fontAlgn="base" hangingPunct="0">
        <a:spcBef>
          <a:spcPct val="0"/>
        </a:spcBef>
        <a:spcAft>
          <a:spcPct val="0"/>
        </a:spcAft>
        <a:defRPr sz="2600">
          <a:solidFill>
            <a:schemeClr val="bg1"/>
          </a:solidFill>
          <a:latin typeface="Verdana" pitchFamily="34" charset="0"/>
          <a:ea typeface="ＭＳ Ｐゴシック" charset="0"/>
          <a:cs typeface="Verdana" pitchFamily="34" charset="0"/>
        </a:defRPr>
      </a:lvl4pPr>
      <a:lvl5pPr algn="l" rtl="0" eaLnBrk="0" fontAlgn="base" hangingPunct="0">
        <a:spcBef>
          <a:spcPct val="0"/>
        </a:spcBef>
        <a:spcAft>
          <a:spcPct val="0"/>
        </a:spcAft>
        <a:defRPr sz="2600">
          <a:solidFill>
            <a:schemeClr val="bg1"/>
          </a:solidFill>
          <a:latin typeface="Verdana" pitchFamily="34" charset="0"/>
          <a:ea typeface="ＭＳ Ｐゴシック" charset="0"/>
          <a:cs typeface="Verdana" pitchFamily="34" charset="0"/>
        </a:defRPr>
      </a:lvl5pPr>
      <a:lvl6pPr marL="4572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6pPr>
      <a:lvl7pPr marL="9144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7pPr>
      <a:lvl8pPr marL="13716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8pPr>
      <a:lvl9pPr marL="1828800" algn="l" rtl="0" fontAlgn="base">
        <a:spcBef>
          <a:spcPct val="0"/>
        </a:spcBef>
        <a:spcAft>
          <a:spcPct val="0"/>
        </a:spcAft>
        <a:defRPr sz="2600">
          <a:solidFill>
            <a:schemeClr val="bg1"/>
          </a:solidFill>
          <a:latin typeface="Verdana" pitchFamily="34" charset="0"/>
          <a:ea typeface="Verdana" pitchFamily="34" charset="0"/>
          <a:cs typeface="Verdana" pitchFamily="34" charset="0"/>
        </a:defRPr>
      </a:lvl9pPr>
    </p:titleStyle>
    <p:bodyStyle>
      <a:lvl1pPr algn="l" rtl="0" eaLnBrk="0" fontAlgn="base" hangingPunct="0">
        <a:spcBef>
          <a:spcPct val="20000"/>
        </a:spcBef>
        <a:spcAft>
          <a:spcPct val="0"/>
        </a:spcAft>
        <a:buFont typeface="Arial" charset="0"/>
        <a:defRPr kern="1200">
          <a:solidFill>
            <a:schemeClr val="bg1"/>
          </a:solidFill>
          <a:latin typeface="Verdana" pitchFamily="34" charset="0"/>
          <a:ea typeface="ＭＳ Ｐゴシック" charset="0"/>
          <a:cs typeface="Verdana" pitchFamily="34" charset="0"/>
        </a:defRPr>
      </a:lvl1pPr>
      <a:lvl2pPr marL="279400" indent="1778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2pPr>
      <a:lvl3pPr marL="558800" indent="3556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3pPr>
      <a:lvl4pPr marL="838200" indent="5334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4pPr>
      <a:lvl5pPr marL="1117600" indent="711200" algn="l" rtl="0" eaLnBrk="0" fontAlgn="base" hangingPunct="0">
        <a:spcBef>
          <a:spcPct val="20000"/>
        </a:spcBef>
        <a:spcAft>
          <a:spcPct val="0"/>
        </a:spcAft>
        <a:buFont typeface="Arial" charset="0"/>
        <a:defRPr kern="1200">
          <a:solidFill>
            <a:schemeClr val="bg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23" userDrawn="1">
          <p15:clr>
            <a:srgbClr val="F26B43"/>
          </p15:clr>
        </p15:guide>
        <p15:guide id="4" pos="257" userDrawn="1">
          <p15:clr>
            <a:srgbClr val="F26B43"/>
          </p15:clr>
        </p15:guide>
        <p15:guide id="5" pos="413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hpKleurvlak"/>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800"/>
          </a:p>
        </p:txBody>
      </p:sp>
      <p:sp>
        <p:nvSpPr>
          <p:cNvPr id="2" name="Tijdelijke aanduiding voor titel 1"/>
          <p:cNvSpPr>
            <a:spLocks noGrp="1"/>
          </p:cNvSpPr>
          <p:nvPr>
            <p:ph type="title"/>
          </p:nvPr>
        </p:nvSpPr>
        <p:spPr>
          <a:xfrm>
            <a:off x="3599723" y="2772000"/>
            <a:ext cx="4944235" cy="801016"/>
          </a:xfrm>
          <a:prstGeom prst="rect">
            <a:avLst/>
          </a:prstGeom>
        </p:spPr>
        <p:txBody>
          <a:bodyPr vert="horz" lIns="91440" tIns="45720" rIns="91440" bIns="45720" rtlCol="0" anchor="ctr">
            <a:normAutofit/>
          </a:bodyPr>
          <a:lstStyle/>
          <a:p>
            <a:r>
              <a:rPr lang="nl-NL" dirty="0"/>
              <a:t>Titelstijl van model bewerken</a:t>
            </a:r>
          </a:p>
        </p:txBody>
      </p:sp>
      <p:pic>
        <p:nvPicPr>
          <p:cNvPr id="6" name="Afbeelding 5" descr="quote sluit.pdf"/>
          <p:cNvPicPr>
            <a:picLocks noChangeAspect="1"/>
          </p:cNvPicPr>
          <p:nvPr/>
        </p:nvPicPr>
        <p:blipFill>
          <a:blip r:embed="rId3" cstate="print"/>
          <a:stretch>
            <a:fillRect/>
          </a:stretch>
        </p:blipFill>
        <p:spPr>
          <a:xfrm>
            <a:off x="10277565" y="5473700"/>
            <a:ext cx="1507067" cy="1079500"/>
          </a:xfrm>
          <a:prstGeom prst="rect">
            <a:avLst/>
          </a:prstGeom>
        </p:spPr>
      </p:pic>
      <p:pic>
        <p:nvPicPr>
          <p:cNvPr id="9" name="Afbeelding 8"/>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12168000" cy="1679184"/>
          </a:xfrm>
          <a:prstGeom prst="rect">
            <a:avLst/>
          </a:prstGeom>
        </p:spPr>
      </p:pic>
    </p:spTree>
    <p:extLst>
      <p:ext uri="{BB962C8B-B14F-4D97-AF65-F5344CB8AC3E}">
        <p14:creationId xmlns:p14="http://schemas.microsoft.com/office/powerpoint/2010/main" val="2382630965"/>
      </p:ext>
    </p:extLst>
  </p:cSld>
  <p:clrMap bg1="lt1" tx1="dk1" bg2="lt2" tx2="dk2" accent1="accent1" accent2="accent2" accent3="accent3" accent4="accent4" accent5="accent5" accent6="accent6" hlink="hlink" folHlink="folHlink"/>
  <p:sldLayoutIdLst>
    <p:sldLayoutId id="2147483816" r:id="rId1"/>
  </p:sldLayoutIdLst>
  <p:txStyles>
    <p:titleStyle>
      <a:lvl1pPr algn="ctr" defTabSz="457200" rtl="0" eaLnBrk="1" latinLnBrk="0" hangingPunct="1">
        <a:spcBef>
          <a:spcPct val="0"/>
        </a:spcBef>
        <a:buNone/>
        <a:defRPr sz="2600" kern="1200">
          <a:solidFill>
            <a:schemeClr val="tx2"/>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23" userDrawn="1">
          <p15:clr>
            <a:srgbClr val="F26B43"/>
          </p15:clr>
        </p15:guide>
        <p15:guide id="4" pos="25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599723" y="2772000"/>
            <a:ext cx="4944235" cy="801016"/>
          </a:xfrm>
          <a:prstGeom prst="rect">
            <a:avLst/>
          </a:prstGeom>
        </p:spPr>
        <p:txBody>
          <a:bodyPr vert="horz" lIns="91440" tIns="45720" rIns="91440" bIns="45720" rtlCol="0" anchor="ctr">
            <a:normAutofit/>
          </a:bodyPr>
          <a:lstStyle/>
          <a:p>
            <a:r>
              <a:rPr lang="nl-NL" dirty="0"/>
              <a:t>Titelstijl van model bewerken</a:t>
            </a:r>
          </a:p>
        </p:txBody>
      </p:sp>
      <p:pic>
        <p:nvPicPr>
          <p:cNvPr id="5" name="Afbeelding 4" descr="quote sluit.pdf"/>
          <p:cNvPicPr>
            <a:picLocks noChangeAspect="1"/>
          </p:cNvPicPr>
          <p:nvPr/>
        </p:nvPicPr>
        <p:blipFill>
          <a:blip r:embed="rId3" cstate="print"/>
          <a:stretch>
            <a:fillRect/>
          </a:stretch>
        </p:blipFill>
        <p:spPr>
          <a:xfrm>
            <a:off x="10277565" y="5473700"/>
            <a:ext cx="1507067" cy="1079500"/>
          </a:xfrm>
          <a:prstGeom prst="rect">
            <a:avLst/>
          </a:prstGeom>
        </p:spPr>
      </p:pic>
      <p:pic>
        <p:nvPicPr>
          <p:cNvPr id="6" name="Afbeelding 5"/>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12168000" cy="1679184"/>
          </a:xfrm>
          <a:prstGeom prst="rect">
            <a:avLst/>
          </a:prstGeom>
        </p:spPr>
      </p:pic>
    </p:spTree>
    <p:extLst>
      <p:ext uri="{BB962C8B-B14F-4D97-AF65-F5344CB8AC3E}">
        <p14:creationId xmlns:p14="http://schemas.microsoft.com/office/powerpoint/2010/main" val="3978470802"/>
      </p:ext>
    </p:extLst>
  </p:cSld>
  <p:clrMap bg1="lt1" tx1="dk1" bg2="lt2" tx2="dk2" accent1="accent1" accent2="accent2" accent3="accent3" accent4="accent4" accent5="accent5" accent6="accent6" hlink="hlink" folHlink="folHlink"/>
  <p:sldLayoutIdLst>
    <p:sldLayoutId id="2147483818" r:id="rId1"/>
  </p:sldLayoutIdLst>
  <p:txStyles>
    <p:titleStyle>
      <a:lvl1pPr algn="ctr" defTabSz="457200" rtl="0" eaLnBrk="1" latinLnBrk="0" hangingPunct="1">
        <a:spcBef>
          <a:spcPct val="0"/>
        </a:spcBef>
        <a:buNone/>
        <a:defRPr sz="260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42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femke.van.bree@overlegorgaanfysiekeleefomgeving.n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hyperlink" Target="mailto:info@demelktapperij.nl" TargetMode="External"/><Relationship Id="rId4" Type="http://schemas.openxmlformats.org/officeDocument/2006/relationships/hyperlink" Target="mailto:maaike.de.beer@overlegorgaanfysiekeleefomgeving.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pPr>
              <a:defRPr/>
            </a:pPr>
            <a:r>
              <a:rPr lang="nl-NL" dirty="0"/>
              <a:t>24 november 2022</a:t>
            </a:r>
          </a:p>
        </p:txBody>
      </p:sp>
      <p:sp>
        <p:nvSpPr>
          <p:cNvPr id="4" name="Titel 3"/>
          <p:cNvSpPr>
            <a:spLocks noGrp="1"/>
          </p:cNvSpPr>
          <p:nvPr>
            <p:ph type="title"/>
          </p:nvPr>
        </p:nvSpPr>
        <p:spPr/>
        <p:txBody>
          <a:bodyPr/>
          <a:lstStyle/>
          <a:p>
            <a:r>
              <a:rPr lang="nl-NL" dirty="0"/>
              <a:t>Theorie U: hoe beter te luisteren naar elkaar?</a:t>
            </a:r>
          </a:p>
        </p:txBody>
      </p:sp>
      <p:pic>
        <p:nvPicPr>
          <p:cNvPr id="20" name="Tijdelijke aanduiding voor afbeelding 19" descr="Afbeelding met tekst&#10;&#10;Automatisch gegenereerde beschrijving">
            <a:extLst>
              <a:ext uri="{FF2B5EF4-FFF2-40B4-BE49-F238E27FC236}">
                <a16:creationId xmlns:a16="http://schemas.microsoft.com/office/drawing/2014/main" id="{AD8EDE8A-2E56-427D-A962-5129AF07A493}"/>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rcRect l="20340" r="20340"/>
          <a:stretch>
            <a:fillRect/>
          </a:stretch>
        </p:blipFill>
        <p:spPr/>
      </p:pic>
    </p:spTree>
    <p:extLst>
      <p:ext uri="{BB962C8B-B14F-4D97-AF65-F5344CB8AC3E}">
        <p14:creationId xmlns:p14="http://schemas.microsoft.com/office/powerpoint/2010/main" val="2037819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Theorie U in het heel kort</a:t>
            </a:r>
          </a:p>
        </p:txBody>
      </p:sp>
      <p:sp>
        <p:nvSpPr>
          <p:cNvPr id="4" name="Tijdelijke aanduiding voor datum 3"/>
          <p:cNvSpPr>
            <a:spLocks noGrp="1"/>
          </p:cNvSpPr>
          <p:nvPr>
            <p:ph type="dt" sz="half" idx="10"/>
          </p:nvPr>
        </p:nvSpPr>
        <p:spPr/>
        <p:txBody>
          <a:bodyPr/>
          <a:lstStyle/>
          <a:p>
            <a:pPr>
              <a:defRPr/>
            </a:pPr>
            <a:endParaRPr lang="nl-NL"/>
          </a:p>
        </p:txBody>
      </p:sp>
      <p:sp>
        <p:nvSpPr>
          <p:cNvPr id="5" name="Tijdelijke aanduiding voor voettekst 4"/>
          <p:cNvSpPr>
            <a:spLocks noGrp="1"/>
          </p:cNvSpPr>
          <p:nvPr>
            <p:ph type="ftr" sz="quarter" idx="11"/>
          </p:nvPr>
        </p:nvSpPr>
        <p:spPr/>
        <p:txBody>
          <a:bodyPr/>
          <a:lstStyle/>
          <a:p>
            <a:pPr>
              <a:defRPr/>
            </a:pPr>
            <a:endParaRPr lang="nl-NL"/>
          </a:p>
        </p:txBody>
      </p:sp>
      <p:sp>
        <p:nvSpPr>
          <p:cNvPr id="6" name="Tijdelijke aanduiding voor dianummer 5"/>
          <p:cNvSpPr>
            <a:spLocks noGrp="1"/>
          </p:cNvSpPr>
          <p:nvPr>
            <p:ph type="sldNum" sz="quarter" idx="12"/>
          </p:nvPr>
        </p:nvSpPr>
        <p:spPr/>
        <p:txBody>
          <a:bodyPr/>
          <a:lstStyle/>
          <a:p>
            <a:fld id="{C7DAAEB4-45C0-E54C-B99B-D39CBF763D10}" type="slidenum">
              <a:rPr lang="nl-NL" smtClean="0"/>
              <a:pPr/>
              <a:t>2</a:t>
            </a:fld>
            <a:endParaRPr lang="nl-NL"/>
          </a:p>
        </p:txBody>
      </p:sp>
      <p:pic>
        <p:nvPicPr>
          <p:cNvPr id="9" name="Afbeelding 8">
            <a:extLst>
              <a:ext uri="{FF2B5EF4-FFF2-40B4-BE49-F238E27FC236}">
                <a16:creationId xmlns:a16="http://schemas.microsoft.com/office/drawing/2014/main" id="{7B8309D9-08CD-471B-A579-11E62FF8EE6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05515" y="2316311"/>
            <a:ext cx="554355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jdelijke aanduiding voor inhoud 3">
            <a:extLst>
              <a:ext uri="{FF2B5EF4-FFF2-40B4-BE49-F238E27FC236}">
                <a16:creationId xmlns:a16="http://schemas.microsoft.com/office/drawing/2014/main" id="{0D03A5A9-A3CD-40B7-A965-23AAC2CBF945}"/>
              </a:ext>
            </a:extLst>
          </p:cNvPr>
          <p:cNvSpPr>
            <a:spLocks noGrp="1"/>
          </p:cNvSpPr>
          <p:nvPr/>
        </p:nvSpPr>
        <p:spPr bwMode="auto">
          <a:xfrm>
            <a:off x="8760296" y="2825289"/>
            <a:ext cx="2152650" cy="1944687"/>
          </a:xfrm>
          <a:prstGeom prst="rect">
            <a:avLst/>
          </a:prstGeom>
          <a:solidFill>
            <a:srgbClr val="FFFFFF"/>
          </a:solidFill>
          <a:ln>
            <a:solidFill>
              <a:schemeClr val="accent1"/>
            </a:solidFill>
          </a:ln>
        </p:spPr>
        <p:txBody>
          <a:bodyPr vert="horz" wrap="square" lIns="91440" tIns="45720" rIns="91440" bIns="45720" numCol="1" rtlCol="0" anchor="t" anchorCtr="0" compatLnSpc="1">
            <a:prstTxWarp prst="textNoShape">
              <a:avLst/>
            </a:prstTxWarp>
            <a:normAutofit/>
          </a:bodyPr>
          <a:lstStyle>
            <a:lvl1pPr algn="l" rtl="0" eaLnBrk="0" fontAlgn="base" hangingPunct="0">
              <a:spcBef>
                <a:spcPct val="20000"/>
              </a:spcBef>
              <a:spcAft>
                <a:spcPct val="0"/>
              </a:spcAft>
              <a:buBlip>
                <a:blip r:embed="rId4"/>
              </a:buBlip>
              <a:defRPr sz="1800" kern="1200">
                <a:solidFill>
                  <a:srgbClr val="000000"/>
                </a:solidFill>
                <a:latin typeface="Verdana" pitchFamily="34" charset="0"/>
                <a:ea typeface="Verdana" pitchFamily="34" charset="0"/>
                <a:cs typeface="Verdana" pitchFamily="34" charset="0"/>
              </a:defRPr>
            </a:lvl1pPr>
            <a:lvl2pPr marL="179388" indent="-179388" algn="l" rtl="0" eaLnBrk="0" fontAlgn="base" hangingPunct="0">
              <a:spcBef>
                <a:spcPct val="20000"/>
              </a:spcBef>
              <a:spcAft>
                <a:spcPct val="0"/>
              </a:spcAft>
              <a:buSzPct val="119000"/>
              <a:buFont typeface="Arial" panose="020B0604020202020204" pitchFamily="34" charset="0"/>
              <a:buChar char="•"/>
              <a:defRPr sz="1800" kern="1200">
                <a:solidFill>
                  <a:srgbClr val="000000"/>
                </a:solidFill>
                <a:latin typeface="Verdana" pitchFamily="34" charset="0"/>
                <a:ea typeface="Verdana" pitchFamily="34" charset="0"/>
                <a:cs typeface="Verdana" pitchFamily="34" charset="0"/>
              </a:defRPr>
            </a:lvl2pPr>
            <a:lvl3pPr marL="381000" indent="-204788" algn="l" rtl="0" eaLnBrk="0" fontAlgn="base" hangingPunct="0">
              <a:spcBef>
                <a:spcPct val="20000"/>
              </a:spcBef>
              <a:spcAft>
                <a:spcPct val="0"/>
              </a:spcAft>
              <a:buFont typeface="Arial Black" panose="020B0A04020102020204" pitchFamily="34" charset="0"/>
              <a:buChar char="–"/>
              <a:defRPr sz="1800" kern="1200">
                <a:solidFill>
                  <a:srgbClr val="000000"/>
                </a:solidFill>
                <a:latin typeface="Verdana" pitchFamily="34" charset="0"/>
                <a:ea typeface="Verdana" pitchFamily="34" charset="0"/>
                <a:cs typeface="Verdana" pitchFamily="34" charset="0"/>
              </a:defRPr>
            </a:lvl3pPr>
            <a:lvl4pPr marL="539750" indent="-157163" algn="l" rtl="0" eaLnBrk="0" fontAlgn="base" hangingPunct="0">
              <a:spcBef>
                <a:spcPct val="20000"/>
              </a:spcBef>
              <a:spcAft>
                <a:spcPct val="0"/>
              </a:spcAft>
              <a:buSzPct val="119000"/>
              <a:buFont typeface="Verdana" panose="020B0604030504040204" pitchFamily="34" charset="0"/>
              <a:buChar char="›"/>
              <a:defRPr sz="1800" kern="1200">
                <a:solidFill>
                  <a:srgbClr val="000000"/>
                </a:solidFill>
                <a:latin typeface="Verdana" pitchFamily="34" charset="0"/>
                <a:ea typeface="Verdana" pitchFamily="34" charset="0"/>
                <a:cs typeface="Verdana" pitchFamily="34" charset="0"/>
              </a:defRPr>
            </a:lvl4pPr>
            <a:lvl5pPr marL="733425" indent="-195263" algn="l" rtl="0" eaLnBrk="0" fontAlgn="base" hangingPunct="0">
              <a:spcBef>
                <a:spcPct val="20000"/>
              </a:spcBef>
              <a:spcAft>
                <a:spcPct val="0"/>
              </a:spcAft>
              <a:buFont typeface="Arial" panose="020B0604020202020204" pitchFamily="34" charset="0"/>
              <a:buChar char="•"/>
              <a:defRPr sz="1800" kern="1200">
                <a:solidFill>
                  <a:srgbClr val="000000"/>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eaLnBrk="1" fontAlgn="auto" hangingPunct="1">
              <a:spcAft>
                <a:spcPts val="0"/>
              </a:spcAft>
              <a:defRPr/>
            </a:pPr>
            <a:r>
              <a:rPr lang="nl-NL" dirty="0"/>
              <a:t>Principes:</a:t>
            </a:r>
            <a:br>
              <a:rPr lang="nl-NL" dirty="0"/>
            </a:br>
            <a:endParaRPr lang="nl-NL" dirty="0"/>
          </a:p>
          <a:p>
            <a:pPr marL="273050" indent="-273050" eaLnBrk="1" fontAlgn="auto" hangingPunct="1">
              <a:spcAft>
                <a:spcPts val="0"/>
              </a:spcAft>
              <a:buFont typeface="Wingdings" pitchFamily="2" charset="2"/>
              <a:buChar char="v"/>
              <a:tabLst>
                <a:tab pos="176213" algn="l"/>
              </a:tabLst>
              <a:defRPr/>
            </a:pPr>
            <a:r>
              <a:rPr lang="nl-NL" dirty="0"/>
              <a:t>Open hart</a:t>
            </a:r>
          </a:p>
          <a:p>
            <a:pPr marL="273050" indent="-273050" eaLnBrk="1" fontAlgn="auto" hangingPunct="1">
              <a:spcAft>
                <a:spcPts val="0"/>
              </a:spcAft>
              <a:buFont typeface="Wingdings" pitchFamily="2" charset="2"/>
              <a:buChar char="v"/>
              <a:tabLst>
                <a:tab pos="176213" algn="l"/>
              </a:tabLst>
              <a:defRPr/>
            </a:pPr>
            <a:r>
              <a:rPr lang="nl-NL" dirty="0"/>
              <a:t>Open geest</a:t>
            </a:r>
          </a:p>
          <a:p>
            <a:pPr marL="273050" indent="-273050" eaLnBrk="1" fontAlgn="auto" hangingPunct="1">
              <a:spcAft>
                <a:spcPts val="0"/>
              </a:spcAft>
              <a:buFont typeface="Wingdings" pitchFamily="2" charset="2"/>
              <a:buChar char="v"/>
              <a:tabLst>
                <a:tab pos="176213" algn="l"/>
              </a:tabLst>
              <a:defRPr/>
            </a:pPr>
            <a:r>
              <a:rPr lang="nl-NL" dirty="0"/>
              <a:t>Open wil</a:t>
            </a:r>
          </a:p>
        </p:txBody>
      </p:sp>
    </p:spTree>
    <p:extLst>
      <p:ext uri="{BB962C8B-B14F-4D97-AF65-F5344CB8AC3E}">
        <p14:creationId xmlns:p14="http://schemas.microsoft.com/office/powerpoint/2010/main" val="3837951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4 niveaus van luisteren (en ook van converseren)</a:t>
            </a:r>
          </a:p>
        </p:txBody>
      </p:sp>
      <p:sp>
        <p:nvSpPr>
          <p:cNvPr id="3" name="Tijdelijke aanduiding voor datum 2"/>
          <p:cNvSpPr>
            <a:spLocks noGrp="1"/>
          </p:cNvSpPr>
          <p:nvPr>
            <p:ph type="dt" sz="half" idx="10"/>
          </p:nvPr>
        </p:nvSpPr>
        <p:spPr/>
        <p:txBody>
          <a:bodyPr/>
          <a:lstStyle/>
          <a:p>
            <a:pPr>
              <a:defRPr/>
            </a:pPr>
            <a:r>
              <a:rPr lang="nl-NL" dirty="0"/>
              <a:t>25 januari 2017</a:t>
            </a:r>
          </a:p>
        </p:txBody>
      </p:sp>
      <p:sp>
        <p:nvSpPr>
          <p:cNvPr id="4" name="Tijdelijke aanduiding voor voettekst 3"/>
          <p:cNvSpPr>
            <a:spLocks noGrp="1"/>
          </p:cNvSpPr>
          <p:nvPr>
            <p:ph type="ftr" sz="quarter" idx="11"/>
          </p:nvPr>
        </p:nvSpPr>
        <p:spPr/>
        <p:txBody>
          <a:bodyPr/>
          <a:lstStyle/>
          <a:p>
            <a:pPr>
              <a:defRPr/>
            </a:pPr>
            <a:r>
              <a:rPr lang="nl-NL" dirty="0"/>
              <a:t>Vul hier een voetregel in</a:t>
            </a:r>
          </a:p>
        </p:txBody>
      </p:sp>
      <p:sp>
        <p:nvSpPr>
          <p:cNvPr id="5" name="Tijdelijke aanduiding voor dianummer 4"/>
          <p:cNvSpPr>
            <a:spLocks noGrp="1"/>
          </p:cNvSpPr>
          <p:nvPr>
            <p:ph type="sldNum" sz="quarter" idx="12"/>
          </p:nvPr>
        </p:nvSpPr>
        <p:spPr/>
        <p:txBody>
          <a:bodyPr/>
          <a:lstStyle/>
          <a:p>
            <a:fld id="{D7429B68-704F-9B4C-802C-3801ACADB804}" type="slidenum">
              <a:rPr lang="nl-NL" smtClean="0"/>
              <a:pPr/>
              <a:t>3</a:t>
            </a:fld>
            <a:endParaRPr lang="nl-NL" dirty="0"/>
          </a:p>
        </p:txBody>
      </p:sp>
      <p:sp>
        <p:nvSpPr>
          <p:cNvPr id="7" name="Rectangle 1">
            <a:extLst>
              <a:ext uri="{FF2B5EF4-FFF2-40B4-BE49-F238E27FC236}">
                <a16:creationId xmlns:a16="http://schemas.microsoft.com/office/drawing/2014/main" id="{B5579D00-E786-4A5D-BE30-C239A2442832}"/>
              </a:ext>
            </a:extLst>
          </p:cNvPr>
          <p:cNvSpPr>
            <a:spLocks noGrp="1" noChangeArrowheads="1"/>
          </p:cNvSpPr>
          <p:nvPr>
            <p:ph idx="1"/>
          </p:nvPr>
        </p:nvSpPr>
        <p:spPr bwMode="auto">
          <a:xfrm>
            <a:off x="407989" y="2278583"/>
            <a:ext cx="9432428"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Bef>
                <a:spcPct val="0"/>
              </a:spcBef>
            </a:pPr>
            <a:endParaRPr lang="nl-NL" altLang="nl-NL" dirty="0"/>
          </a:p>
          <a:p>
            <a:pPr marL="342900" indent="-342900">
              <a:spcBef>
                <a:spcPct val="0"/>
              </a:spcBef>
              <a:buAutoNum type="arabicPeriod"/>
            </a:pPr>
            <a:r>
              <a:rPr lang="nl-NL" altLang="nl-NL" dirty="0"/>
              <a:t>Downloaden: vanuit opgedane ervaringen. Gewoon luisteren. Opnieuw bevestigen wat we al weten. </a:t>
            </a:r>
          </a:p>
          <a:p>
            <a:pPr>
              <a:spcBef>
                <a:spcPct val="0"/>
              </a:spcBef>
            </a:pPr>
            <a:endParaRPr lang="nl-NL" altLang="nl-NL" dirty="0"/>
          </a:p>
          <a:p>
            <a:pPr marL="342900" indent="-342900">
              <a:spcBef>
                <a:spcPct val="0"/>
              </a:spcBef>
              <a:buFont typeface="+mj-lt"/>
              <a:buAutoNum type="arabicPeriod" startAt="2"/>
            </a:pPr>
            <a:r>
              <a:rPr lang="nl-NL" altLang="nl-NL" dirty="0"/>
              <a:t>Feitelijk luisteren: luisteren van buitenaf. Iets zien wat niet strookt met wat we al weten.  Open geest. Kwaliteit: nieuwsgierigheid. Belemmering: oordelen.</a:t>
            </a:r>
          </a:p>
          <a:p>
            <a:pPr>
              <a:spcBef>
                <a:spcPct val="0"/>
              </a:spcBef>
            </a:pPr>
            <a:endParaRPr lang="nl-NL" altLang="nl-NL" dirty="0"/>
          </a:p>
          <a:p>
            <a:pPr marL="342900" indent="-342900">
              <a:spcBef>
                <a:spcPct val="0"/>
              </a:spcBef>
              <a:buFont typeface="+mj-lt"/>
              <a:buAutoNum type="arabicPeriod" startAt="3"/>
            </a:pPr>
            <a:r>
              <a:rPr lang="nl-NL" altLang="nl-NL" dirty="0" err="1"/>
              <a:t>Empatisch</a:t>
            </a:r>
            <a:r>
              <a:rPr lang="nl-NL" altLang="nl-NL" dirty="0"/>
              <a:t> luisteren: luisteren van binnenuit. Zien door andermans ogen. Open hart. Kwaliteit: compassie. Belemmering: cynisme.</a:t>
            </a:r>
          </a:p>
          <a:p>
            <a:pPr>
              <a:spcBef>
                <a:spcPct val="0"/>
              </a:spcBef>
            </a:pPr>
            <a:endParaRPr lang="nl-NL" altLang="nl-NL" dirty="0"/>
          </a:p>
          <a:p>
            <a:pPr marL="342900" indent="-342900">
              <a:spcBef>
                <a:spcPct val="0"/>
              </a:spcBef>
              <a:buFont typeface="+mj-lt"/>
              <a:buAutoNum type="arabicPeriod" startAt="4"/>
            </a:pPr>
            <a:r>
              <a:rPr lang="nl-NL" altLang="nl-NL" dirty="0"/>
              <a:t>Generatief luisteren: luisteren vanuit het veld. Ruimte hebben om iets nieuws te laten ontstaan. Open wil. Kwaliteit: moed. Belemmering: angst.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44345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E9047-CAB5-4164-B005-E26EBD3FA721}"/>
              </a:ext>
            </a:extLst>
          </p:cNvPr>
          <p:cNvSpPr>
            <a:spLocks noGrp="1"/>
          </p:cNvSpPr>
          <p:nvPr>
            <p:ph type="title"/>
          </p:nvPr>
        </p:nvSpPr>
        <p:spPr/>
        <p:txBody>
          <a:bodyPr/>
          <a:lstStyle/>
          <a:p>
            <a:r>
              <a:rPr lang="nl-NL" dirty="0"/>
              <a:t>Luisteroefening</a:t>
            </a:r>
          </a:p>
        </p:txBody>
      </p:sp>
      <p:sp>
        <p:nvSpPr>
          <p:cNvPr id="3" name="Tijdelijke aanduiding voor datum 2">
            <a:extLst>
              <a:ext uri="{FF2B5EF4-FFF2-40B4-BE49-F238E27FC236}">
                <a16:creationId xmlns:a16="http://schemas.microsoft.com/office/drawing/2014/main" id="{5765342E-D560-471D-993C-AA985A29E7A2}"/>
              </a:ext>
            </a:extLst>
          </p:cNvPr>
          <p:cNvSpPr>
            <a:spLocks noGrp="1"/>
          </p:cNvSpPr>
          <p:nvPr>
            <p:ph type="dt" sz="half" idx="10"/>
          </p:nvPr>
        </p:nvSpPr>
        <p:spPr/>
        <p:txBody>
          <a:bodyPr/>
          <a:lstStyle/>
          <a:p>
            <a:pPr>
              <a:defRPr/>
            </a:pPr>
            <a:endParaRPr lang="nl-NL" dirty="0"/>
          </a:p>
        </p:txBody>
      </p:sp>
      <p:sp>
        <p:nvSpPr>
          <p:cNvPr id="4" name="Tijdelijke aanduiding voor voettekst 3">
            <a:extLst>
              <a:ext uri="{FF2B5EF4-FFF2-40B4-BE49-F238E27FC236}">
                <a16:creationId xmlns:a16="http://schemas.microsoft.com/office/drawing/2014/main" id="{59C4AC50-495E-4463-A6F3-78A83BC7343F}"/>
              </a:ext>
            </a:extLst>
          </p:cNvPr>
          <p:cNvSpPr>
            <a:spLocks noGrp="1"/>
          </p:cNvSpPr>
          <p:nvPr>
            <p:ph type="ftr" sz="quarter" idx="11"/>
          </p:nvPr>
        </p:nvSpPr>
        <p:spPr/>
        <p:txBody>
          <a:bodyPr/>
          <a:lstStyle/>
          <a:p>
            <a:pPr>
              <a:defRPr/>
            </a:pPr>
            <a:endParaRPr lang="nl-NL" dirty="0"/>
          </a:p>
        </p:txBody>
      </p:sp>
      <p:sp>
        <p:nvSpPr>
          <p:cNvPr id="5" name="Tijdelijke aanduiding voor dianummer 4">
            <a:extLst>
              <a:ext uri="{FF2B5EF4-FFF2-40B4-BE49-F238E27FC236}">
                <a16:creationId xmlns:a16="http://schemas.microsoft.com/office/drawing/2014/main" id="{2189E476-423B-434A-9379-EAE97A3E54E4}"/>
              </a:ext>
            </a:extLst>
          </p:cNvPr>
          <p:cNvSpPr>
            <a:spLocks noGrp="1"/>
          </p:cNvSpPr>
          <p:nvPr>
            <p:ph type="sldNum" sz="quarter" idx="12"/>
          </p:nvPr>
        </p:nvSpPr>
        <p:spPr/>
        <p:txBody>
          <a:bodyPr/>
          <a:lstStyle/>
          <a:p>
            <a:fld id="{D7429B68-704F-9B4C-802C-3801ACADB804}" type="slidenum">
              <a:rPr lang="nl-NL" smtClean="0"/>
              <a:pPr/>
              <a:t>4</a:t>
            </a:fld>
            <a:endParaRPr lang="nl-NL" dirty="0"/>
          </a:p>
        </p:txBody>
      </p:sp>
      <p:sp>
        <p:nvSpPr>
          <p:cNvPr id="6" name="Tijdelijke aanduiding voor inhoud 5">
            <a:extLst>
              <a:ext uri="{FF2B5EF4-FFF2-40B4-BE49-F238E27FC236}">
                <a16:creationId xmlns:a16="http://schemas.microsoft.com/office/drawing/2014/main" id="{DC82793C-221D-43B3-BBF6-7223C07596CF}"/>
              </a:ext>
            </a:extLst>
          </p:cNvPr>
          <p:cNvSpPr>
            <a:spLocks noGrp="1"/>
          </p:cNvSpPr>
          <p:nvPr>
            <p:ph idx="1"/>
          </p:nvPr>
        </p:nvSpPr>
        <p:spPr/>
        <p:txBody>
          <a:bodyPr numCol="1"/>
          <a:lstStyle/>
          <a:p>
            <a:r>
              <a:rPr lang="nl-NL" b="1" dirty="0"/>
              <a:t>Groep ‘open geest’: </a:t>
            </a:r>
            <a:r>
              <a:rPr lang="nl-NL" sz="1800" dirty="0">
                <a:effectLst/>
                <a:latin typeface="Verdana" panose="020B0604030504040204" pitchFamily="34" charset="0"/>
                <a:ea typeface="Calibri" panose="020F0502020204030204" pitchFamily="34" charset="0"/>
              </a:rPr>
              <a:t>met oprechte aandacht luisteren. Maak contact met je eigen nieuwsgierigheid, luister ‘eerlijk’ en ‘waarachtig’. Dus waar word je echt nieuwsgierig van? Waar wil je meer van weten? Wat is er voor je hoofd echt interessant in het verhaal?</a:t>
            </a:r>
            <a:endParaRPr lang="nl-NL" sz="1800" dirty="0">
              <a:effectLst/>
              <a:latin typeface="Calibri" panose="020F0502020204030204" pitchFamily="34" charset="0"/>
              <a:ea typeface="Calibri" panose="020F0502020204030204" pitchFamily="34" charset="0"/>
            </a:endParaRPr>
          </a:p>
          <a:p>
            <a:endParaRPr lang="nl-NL" dirty="0"/>
          </a:p>
          <a:p>
            <a:r>
              <a:rPr lang="nl-NL" b="1" dirty="0"/>
              <a:t>Groep ‘open hart’: </a:t>
            </a:r>
            <a:r>
              <a:rPr lang="nl-NL" sz="1800" dirty="0">
                <a:effectLst/>
                <a:latin typeface="Verdana" panose="020B0604030504040204" pitchFamily="34" charset="0"/>
                <a:ea typeface="Calibri" panose="020F0502020204030204" pitchFamily="34" charset="0"/>
              </a:rPr>
              <a:t>met oprechte empathie luisteren. Maak contact met je compassie, en luister met respect en liefde voor de verteller. Dus waar word je door geraakt? Waarbij voel je de emotie van de verteller? Wat is voor je hart echt van belang in dit verhaal?</a:t>
            </a:r>
            <a:endParaRPr lang="nl-NL" sz="1800" dirty="0">
              <a:effectLst/>
              <a:latin typeface="Calibri" panose="020F0502020204030204" pitchFamily="34" charset="0"/>
              <a:ea typeface="Calibri" panose="020F0502020204030204" pitchFamily="34" charset="0"/>
            </a:endParaRPr>
          </a:p>
          <a:p>
            <a:endParaRPr lang="nl-NL" dirty="0"/>
          </a:p>
          <a:p>
            <a:r>
              <a:rPr lang="nl-NL" b="1" dirty="0"/>
              <a:t>Groep ‘open wil’ (buik): </a:t>
            </a:r>
            <a:r>
              <a:rPr lang="nl-NL" sz="1800" dirty="0">
                <a:effectLst/>
                <a:latin typeface="Verdana" panose="020B0604030504040204" pitchFamily="34" charset="0"/>
                <a:ea typeface="Calibri" panose="020F0502020204030204" pitchFamily="34" charset="0"/>
              </a:rPr>
              <a:t>open luisteren voor wat zich aandient. Luister moedig en met ontspanning. Waar voel je de energie stromen in het verhaal? Waar gaat het borrelen, en waar juist niet? Wat is er vanuit je verlangen voelbaar in dit verhaal? Wat wordt er nog niet gezegd, maar lijkt wel te willen gebeuren?</a:t>
            </a:r>
            <a:endParaRPr lang="nl-NL" sz="1800" dirty="0">
              <a:effectLst/>
              <a:latin typeface="Calibri" panose="020F0502020204030204" pitchFamily="34" charset="0"/>
              <a:ea typeface="Calibri" panose="020F0502020204030204" pitchFamily="34" charset="0"/>
            </a:endParaRPr>
          </a:p>
          <a:p>
            <a:r>
              <a:rPr lang="nl-NL" sz="1800" dirty="0">
                <a:effectLst/>
                <a:latin typeface="Verdana" panose="020B0604030504040204" pitchFamily="34" charset="0"/>
                <a:ea typeface="Calibri" panose="020F0502020204030204" pitchFamily="34" charset="0"/>
              </a:rPr>
              <a:t> </a:t>
            </a:r>
            <a:endParaRPr lang="nl-NL" sz="1800" dirty="0">
              <a:effectLst/>
              <a:latin typeface="Calibri" panose="020F0502020204030204" pitchFamily="34" charset="0"/>
              <a:ea typeface="Calibri" panose="020F0502020204030204" pitchFamily="34" charset="0"/>
            </a:endParaRPr>
          </a:p>
          <a:p>
            <a:endParaRPr lang="nl-NL" dirty="0"/>
          </a:p>
        </p:txBody>
      </p:sp>
    </p:spTree>
    <p:extLst>
      <p:ext uri="{BB962C8B-B14F-4D97-AF65-F5344CB8AC3E}">
        <p14:creationId xmlns:p14="http://schemas.microsoft.com/office/powerpoint/2010/main" val="128441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598C9-3BCA-4D31-8A26-FD916B24FE47}"/>
              </a:ext>
            </a:extLst>
          </p:cNvPr>
          <p:cNvSpPr>
            <a:spLocks noGrp="1"/>
          </p:cNvSpPr>
          <p:nvPr>
            <p:ph type="title"/>
          </p:nvPr>
        </p:nvSpPr>
        <p:spPr>
          <a:xfrm>
            <a:off x="2063553" y="1396978"/>
            <a:ext cx="9720460" cy="504130"/>
          </a:xfrm>
        </p:spPr>
        <p:txBody>
          <a:bodyPr/>
          <a:lstStyle/>
          <a:p>
            <a:pPr algn="ctr"/>
            <a:r>
              <a:rPr lang="nl-NL" dirty="0"/>
              <a:t>Heleen Lansink-Marissen. Boerin, gangmaker, ervaringsdeskundige Theorie U.</a:t>
            </a:r>
          </a:p>
        </p:txBody>
      </p:sp>
      <p:sp>
        <p:nvSpPr>
          <p:cNvPr id="3" name="Tijdelijke aanduiding voor datum 2">
            <a:extLst>
              <a:ext uri="{FF2B5EF4-FFF2-40B4-BE49-F238E27FC236}">
                <a16:creationId xmlns:a16="http://schemas.microsoft.com/office/drawing/2014/main" id="{AB774A5B-6B71-4975-B8D0-FA9AE912DD7C}"/>
              </a:ext>
            </a:extLst>
          </p:cNvPr>
          <p:cNvSpPr>
            <a:spLocks noGrp="1"/>
          </p:cNvSpPr>
          <p:nvPr>
            <p:ph type="dt" sz="half" idx="10"/>
          </p:nvPr>
        </p:nvSpPr>
        <p:spPr/>
        <p:txBody>
          <a:bodyPr/>
          <a:lstStyle/>
          <a:p>
            <a:pPr>
              <a:defRPr/>
            </a:pPr>
            <a:endParaRPr lang="nl-NL" dirty="0"/>
          </a:p>
        </p:txBody>
      </p:sp>
      <p:sp>
        <p:nvSpPr>
          <p:cNvPr id="4" name="Tijdelijke aanduiding voor voettekst 3">
            <a:extLst>
              <a:ext uri="{FF2B5EF4-FFF2-40B4-BE49-F238E27FC236}">
                <a16:creationId xmlns:a16="http://schemas.microsoft.com/office/drawing/2014/main" id="{DBBDD0FC-5CD2-483C-BBA3-928EF199A9FB}"/>
              </a:ext>
            </a:extLst>
          </p:cNvPr>
          <p:cNvSpPr>
            <a:spLocks noGrp="1"/>
          </p:cNvSpPr>
          <p:nvPr>
            <p:ph type="ftr" sz="quarter" idx="11"/>
          </p:nvPr>
        </p:nvSpPr>
        <p:spPr/>
        <p:txBody>
          <a:bodyPr/>
          <a:lstStyle/>
          <a:p>
            <a:pPr>
              <a:defRPr/>
            </a:pPr>
            <a:endParaRPr lang="nl-NL" dirty="0"/>
          </a:p>
        </p:txBody>
      </p:sp>
      <p:sp>
        <p:nvSpPr>
          <p:cNvPr id="5" name="Tijdelijke aanduiding voor dianummer 4">
            <a:extLst>
              <a:ext uri="{FF2B5EF4-FFF2-40B4-BE49-F238E27FC236}">
                <a16:creationId xmlns:a16="http://schemas.microsoft.com/office/drawing/2014/main" id="{23657966-0089-49E0-B77D-74134587129E}"/>
              </a:ext>
            </a:extLst>
          </p:cNvPr>
          <p:cNvSpPr>
            <a:spLocks noGrp="1"/>
          </p:cNvSpPr>
          <p:nvPr>
            <p:ph type="sldNum" sz="quarter" idx="12"/>
          </p:nvPr>
        </p:nvSpPr>
        <p:spPr/>
        <p:txBody>
          <a:bodyPr/>
          <a:lstStyle/>
          <a:p>
            <a:fld id="{D7429B68-704F-9B4C-802C-3801ACADB804}" type="slidenum">
              <a:rPr lang="nl-NL" smtClean="0"/>
              <a:pPr/>
              <a:t>5</a:t>
            </a:fld>
            <a:endParaRPr lang="nl-NL" dirty="0"/>
          </a:p>
        </p:txBody>
      </p:sp>
      <p:pic>
        <p:nvPicPr>
          <p:cNvPr id="7" name="Tijdelijke aanduiding voor inhoud 6">
            <a:extLst>
              <a:ext uri="{FF2B5EF4-FFF2-40B4-BE49-F238E27FC236}">
                <a16:creationId xmlns:a16="http://schemas.microsoft.com/office/drawing/2014/main" id="{CEF458DD-C75D-4B86-9CC4-F861FE239B44}"/>
              </a:ext>
            </a:extLst>
          </p:cNvPr>
          <p:cNvPicPr>
            <a:picLocks noGrp="1" noChangeAspect="1"/>
          </p:cNvPicPr>
          <p:nvPr>
            <p:ph idx="1"/>
          </p:nvPr>
        </p:nvPicPr>
        <p:blipFill>
          <a:blip r:embed="rId2"/>
          <a:stretch>
            <a:fillRect/>
          </a:stretch>
        </p:blipFill>
        <p:spPr>
          <a:xfrm>
            <a:off x="3351610" y="2298167"/>
            <a:ext cx="5488780" cy="3659187"/>
          </a:xfrm>
          <a:prstGeom prst="rect">
            <a:avLst/>
          </a:prstGeom>
        </p:spPr>
      </p:pic>
      <p:pic>
        <p:nvPicPr>
          <p:cNvPr id="10" name="Afbeelding 9">
            <a:extLst>
              <a:ext uri="{FF2B5EF4-FFF2-40B4-BE49-F238E27FC236}">
                <a16:creationId xmlns:a16="http://schemas.microsoft.com/office/drawing/2014/main" id="{329BB7F1-66E8-4A47-9F3E-29BDFCECB0F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7707" y="3534011"/>
            <a:ext cx="1944216" cy="1944216"/>
          </a:xfrm>
          <a:prstGeom prst="rect">
            <a:avLst/>
          </a:prstGeom>
        </p:spPr>
      </p:pic>
      <p:sp>
        <p:nvSpPr>
          <p:cNvPr id="12" name="Tekstvak 11">
            <a:extLst>
              <a:ext uri="{FF2B5EF4-FFF2-40B4-BE49-F238E27FC236}">
                <a16:creationId xmlns:a16="http://schemas.microsoft.com/office/drawing/2014/main" id="{B05FB60D-9559-4C48-978B-B603DFE743A0}"/>
              </a:ext>
            </a:extLst>
          </p:cNvPr>
          <p:cNvSpPr txBox="1"/>
          <p:nvPr/>
        </p:nvSpPr>
        <p:spPr>
          <a:xfrm>
            <a:off x="8328248" y="4044454"/>
            <a:ext cx="3312368" cy="923330"/>
          </a:xfrm>
          <a:prstGeom prst="rect">
            <a:avLst/>
          </a:prstGeom>
          <a:noFill/>
        </p:spPr>
        <p:txBody>
          <a:bodyPr wrap="square">
            <a:spAutoFit/>
          </a:bodyPr>
          <a:lstStyle/>
          <a:p>
            <a:pPr algn="ctr"/>
            <a:r>
              <a:rPr lang="en-US" sz="1800" spc="-60" dirty="0">
                <a:latin typeface="Verdana" pitchFamily="34" charset="0"/>
              </a:rPr>
              <a:t>‘De </a:t>
            </a:r>
            <a:r>
              <a:rPr lang="en-US" sz="1800" spc="-60" dirty="0" err="1">
                <a:latin typeface="Verdana" pitchFamily="34" charset="0"/>
              </a:rPr>
              <a:t>kracht</a:t>
            </a:r>
            <a:r>
              <a:rPr lang="en-US" sz="1800" spc="-60" dirty="0">
                <a:latin typeface="Verdana" pitchFamily="34" charset="0"/>
              </a:rPr>
              <a:t> van de </a:t>
            </a:r>
            <a:r>
              <a:rPr lang="en-US" sz="1800" spc="-60" dirty="0" err="1">
                <a:latin typeface="Verdana" pitchFamily="34" charset="0"/>
              </a:rPr>
              <a:t>boer</a:t>
            </a:r>
            <a:r>
              <a:rPr lang="en-US" sz="1800" spc="-60" dirty="0">
                <a:latin typeface="Verdana" pitchFamily="34" charset="0"/>
              </a:rPr>
              <a:t> zit ‘m de </a:t>
            </a:r>
            <a:r>
              <a:rPr lang="en-US" sz="1800" spc="-60" dirty="0" err="1">
                <a:latin typeface="Verdana" pitchFamily="34" charset="0"/>
              </a:rPr>
              <a:t>zichtbaarheid</a:t>
            </a:r>
            <a:r>
              <a:rPr lang="en-US" sz="1800" spc="-60" dirty="0">
                <a:latin typeface="Verdana" pitchFamily="34" charset="0"/>
              </a:rPr>
              <a:t> </a:t>
            </a:r>
            <a:r>
              <a:rPr lang="en-US" sz="1800" spc="-60" dirty="0" err="1">
                <a:latin typeface="Verdana" pitchFamily="34" charset="0"/>
              </a:rPr>
              <a:t>naar</a:t>
            </a:r>
            <a:r>
              <a:rPr lang="en-US" sz="1800" spc="-60" dirty="0">
                <a:latin typeface="Verdana" pitchFamily="34" charset="0"/>
              </a:rPr>
              <a:t> de burger.’</a:t>
            </a:r>
          </a:p>
        </p:txBody>
      </p:sp>
    </p:spTree>
    <p:extLst>
      <p:ext uri="{BB962C8B-B14F-4D97-AF65-F5344CB8AC3E}">
        <p14:creationId xmlns:p14="http://schemas.microsoft.com/office/powerpoint/2010/main" val="3527139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Bedankt </a:t>
            </a:r>
            <a:br>
              <a:rPr lang="nl-NL" dirty="0"/>
            </a:br>
            <a:r>
              <a:rPr lang="nl-NL" dirty="0"/>
              <a:t>voor uw aandacht</a:t>
            </a:r>
            <a:br>
              <a:rPr lang="nl-NL" dirty="0"/>
            </a:br>
            <a:br>
              <a:rPr lang="nl-NL" dirty="0"/>
            </a:br>
            <a:r>
              <a:rPr lang="nl-NL" sz="1800" dirty="0"/>
              <a:t>Femke van Bree</a:t>
            </a:r>
            <a:br>
              <a:rPr lang="nl-NL" sz="1800" dirty="0"/>
            </a:br>
            <a:r>
              <a:rPr lang="nl-NL" sz="1600" dirty="0">
                <a:hlinkClick r:id="rId3"/>
              </a:rPr>
              <a:t>femke.van.bree@overlegorgaanfysiekeleefomgeving.nl</a:t>
            </a:r>
            <a:r>
              <a:rPr lang="nl-NL" sz="1600" dirty="0"/>
              <a:t> </a:t>
            </a:r>
            <a:br>
              <a:rPr lang="nl-NL" sz="1800" dirty="0"/>
            </a:br>
            <a:r>
              <a:rPr lang="nl-NL" sz="1800" dirty="0"/>
              <a:t>Maaike de Beer</a:t>
            </a:r>
            <a:br>
              <a:rPr lang="nl-NL" sz="1800" dirty="0"/>
            </a:br>
            <a:r>
              <a:rPr lang="nl-NL" sz="1600" dirty="0">
                <a:hlinkClick r:id="rId4"/>
              </a:rPr>
              <a:t>maaike.de.beer@overlegorgaanfysiekeleefomgeving.nl</a:t>
            </a:r>
            <a:br>
              <a:rPr lang="nl-NL" sz="1800" dirty="0"/>
            </a:br>
            <a:r>
              <a:rPr lang="nl-NL" sz="1800" dirty="0"/>
              <a:t>Heleen Lansink</a:t>
            </a:r>
            <a:br>
              <a:rPr lang="nl-NL" sz="1800" dirty="0"/>
            </a:br>
            <a:r>
              <a:rPr lang="nl-NL" sz="1600" dirty="0">
                <a:hlinkClick r:id="rId5"/>
              </a:rPr>
              <a:t>info@demelktapperij.nl</a:t>
            </a:r>
            <a:r>
              <a:rPr lang="nl-NL" sz="1600" dirty="0"/>
              <a:t> </a:t>
            </a:r>
          </a:p>
        </p:txBody>
      </p:sp>
      <p:pic>
        <p:nvPicPr>
          <p:cNvPr id="10" name="Tijdelijke aanduiding voor afbeelding 9" descr="Afbeelding met gras, lucht, buiten, stadion&#10;&#10;Automatisch gegenereerde beschrijving">
            <a:extLst>
              <a:ext uri="{FF2B5EF4-FFF2-40B4-BE49-F238E27FC236}">
                <a16:creationId xmlns:a16="http://schemas.microsoft.com/office/drawing/2014/main" id="{95A3B27D-12B9-4E5A-8DD1-E49844B2010C}"/>
              </a:ext>
            </a:extLst>
          </p:cNvPr>
          <p:cNvPicPr>
            <a:picLocks noGrp="1" noChangeAspect="1"/>
          </p:cNvPicPr>
          <p:nvPr>
            <p:ph type="pic" sz="quarter" idx="22"/>
          </p:nvPr>
        </p:nvPicPr>
        <p:blipFill>
          <a:blip r:embed="rId6">
            <a:extLst>
              <a:ext uri="{28A0092B-C50C-407E-A947-70E740481C1C}">
                <a14:useLocalDpi xmlns:a14="http://schemas.microsoft.com/office/drawing/2010/main" val="0"/>
              </a:ext>
            </a:extLst>
          </a:blip>
          <a:srcRect l="20396" r="20396"/>
          <a:stretch>
            <a:fillRect/>
          </a:stretch>
        </p:blipFill>
        <p:spPr/>
      </p:pic>
    </p:spTree>
    <p:extLst>
      <p:ext uri="{BB962C8B-B14F-4D97-AF65-F5344CB8AC3E}">
        <p14:creationId xmlns:p14="http://schemas.microsoft.com/office/powerpoint/2010/main" val="958518539"/>
      </p:ext>
    </p:extLst>
  </p:cSld>
  <p:clrMapOvr>
    <a:masterClrMapping/>
  </p:clrMapOvr>
</p:sld>
</file>

<file path=ppt/theme/theme1.xml><?xml version="1.0" encoding="utf-8"?>
<a:theme xmlns:a="http://schemas.openxmlformats.org/drawingml/2006/main" name="Powerpoint template OIM potx">
  <a:themeElements>
    <a:clrScheme name="Aangepast 8">
      <a:dk1>
        <a:sysClr val="windowText" lastClr="000000"/>
      </a:dk1>
      <a:lt1>
        <a:sysClr val="window" lastClr="FFFFFF"/>
      </a:lt1>
      <a:dk2>
        <a:srgbClr val="42145F"/>
      </a:dk2>
      <a:lt2>
        <a:srgbClr val="EEECE1"/>
      </a:lt2>
      <a:accent1>
        <a:srgbClr val="F9E11E"/>
      </a:accent1>
      <a:accent2>
        <a:srgbClr val="76D2B6"/>
      </a:accent2>
      <a:accent3>
        <a:srgbClr val="9ACCD4"/>
      </a:accent3>
      <a:accent4>
        <a:srgbClr val="ED8FBB"/>
      </a:accent4>
      <a:accent5>
        <a:srgbClr val="900079"/>
      </a:accent5>
      <a:accent6>
        <a:srgbClr val="CC003D"/>
      </a:accent6>
      <a:hlink>
        <a:srgbClr val="0000FF"/>
      </a:hlink>
      <a:folHlink>
        <a:srgbClr val="800080"/>
      </a:folHlink>
    </a:clrScheme>
    <a:fontScheme name="Kantoor">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dia met 1 brede tekstkolom">
  <a:themeElements>
    <a:clrScheme name="Aangepast 26">
      <a:dk1>
        <a:srgbClr val="42145F"/>
      </a:dk1>
      <a:lt1>
        <a:srgbClr val="FFFFFF"/>
      </a:lt1>
      <a:dk2>
        <a:srgbClr val="000000"/>
      </a:dk2>
      <a:lt2>
        <a:srgbClr val="FFFFC8"/>
      </a:lt2>
      <a:accent1>
        <a:srgbClr val="42145F"/>
      </a:accent1>
      <a:accent2>
        <a:srgbClr val="76D2B6"/>
      </a:accent2>
      <a:accent3>
        <a:srgbClr val="F9E11E"/>
      </a:accent3>
      <a:accent4>
        <a:srgbClr val="01689B"/>
      </a:accent4>
      <a:accent5>
        <a:srgbClr val="FFFFC8"/>
      </a:accent5>
      <a:accent6>
        <a:srgbClr val="A7D2B6"/>
      </a:accent6>
      <a:hlink>
        <a:srgbClr val="696969"/>
      </a:hlink>
      <a:folHlink>
        <a:srgbClr val="999999"/>
      </a:folHlink>
    </a:clrScheme>
    <a:fontScheme name="Standaardontwerp">
      <a:majorFont>
        <a:latin typeface="Verdana"/>
        <a:ea typeface=""/>
        <a:cs typeface="Arial"/>
      </a:majorFont>
      <a:minorFont>
        <a:latin typeface="Verdana"/>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inddia met afbeelding">
  <a:themeElements>
    <a:clrScheme name="Aangepast 8">
      <a:dk1>
        <a:sysClr val="windowText" lastClr="000000"/>
      </a:dk1>
      <a:lt1>
        <a:sysClr val="window" lastClr="FFFFFF"/>
      </a:lt1>
      <a:dk2>
        <a:srgbClr val="42145F"/>
      </a:dk2>
      <a:lt2>
        <a:srgbClr val="EEECE1"/>
      </a:lt2>
      <a:accent1>
        <a:srgbClr val="F9E11E"/>
      </a:accent1>
      <a:accent2>
        <a:srgbClr val="76D2B6"/>
      </a:accent2>
      <a:accent3>
        <a:srgbClr val="9ACCD4"/>
      </a:accent3>
      <a:accent4>
        <a:srgbClr val="ED8FBB"/>
      </a:accent4>
      <a:accent5>
        <a:srgbClr val="900079"/>
      </a:accent5>
      <a:accent6>
        <a:srgbClr val="CC003D"/>
      </a:accent6>
      <a:hlink>
        <a:srgbClr val="0000FF"/>
      </a:hlink>
      <a:folHlink>
        <a:srgbClr val="800080"/>
      </a:folHlink>
    </a:clrScheme>
    <a:fontScheme name="Kantoor">
      <a:majorFont>
        <a:latin typeface="Verdan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inddia met gekleurd vlak">
  <a:themeElements>
    <a:clrScheme name="Aangepast 14">
      <a:dk1>
        <a:sysClr val="windowText" lastClr="000000"/>
      </a:dk1>
      <a:lt1>
        <a:sysClr val="window" lastClr="FFFFFF"/>
      </a:lt1>
      <a:dk2>
        <a:srgbClr val="42145F"/>
      </a:dk2>
      <a:lt2>
        <a:srgbClr val="EEECE1"/>
      </a:lt2>
      <a:accent1>
        <a:srgbClr val="F9E11E"/>
      </a:accent1>
      <a:accent2>
        <a:srgbClr val="76D2B6"/>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Einddia met foto">
  <a:themeElements>
    <a:clrScheme name="Aangepast 15">
      <a:dk1>
        <a:sysClr val="windowText" lastClr="000000"/>
      </a:dk1>
      <a:lt1>
        <a:sysClr val="window" lastClr="FFFFFF"/>
      </a:lt1>
      <a:dk2>
        <a:srgbClr val="42145F"/>
      </a:dk2>
      <a:lt2>
        <a:srgbClr val="EEECE1"/>
      </a:lt2>
      <a:accent1>
        <a:srgbClr val="F9E11E"/>
      </a:accent1>
      <a:accent2>
        <a:srgbClr val="76D2B6"/>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F6B4E2521FDA49B80F801F123DBDAA" ma:contentTypeVersion="12" ma:contentTypeDescription="Een nieuw document maken." ma:contentTypeScope="" ma:versionID="c2036e2286a6342a11cb72b93d177c29">
  <xsd:schema xmlns:xsd="http://www.w3.org/2001/XMLSchema" xmlns:xs="http://www.w3.org/2001/XMLSchema" xmlns:p="http://schemas.microsoft.com/office/2006/metadata/properties" xmlns:ns2="45f6ce90-ba85-4ef2-b43f-c64448cd95eb" xmlns:ns3="d9a136a0-411f-4326-9b12-3745f52e8a12" xmlns:ns4="ec92e5b9-f42a-4a25-a256-2c6b235286eb" targetNamespace="http://schemas.microsoft.com/office/2006/metadata/properties" ma:root="true" ma:fieldsID="0626dfe20989eb1ab1491e1be789b5c5" ns2:_="" ns3:_="" ns4:_="">
    <xsd:import namespace="45f6ce90-ba85-4ef2-b43f-c64448cd95eb"/>
    <xsd:import namespace="d9a136a0-411f-4326-9b12-3745f52e8a12"/>
    <xsd:import namespace="ec92e5b9-f42a-4a25-a256-2c6b235286eb"/>
    <xsd:element name="properties">
      <xsd:complexType>
        <xsd:sequence>
          <xsd:element name="documentManagement">
            <xsd:complexType>
              <xsd:all>
                <xsd:element ref="ns2:SharedWithUser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4:SharedWithDetails" minOccurs="0"/>
                <xsd:element ref="ns3:MediaLengthInSecond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f6ce90-ba85-4ef2-b43f-c64448cd95eb" elementFormDefault="qualified">
    <xsd:import namespace="http://schemas.microsoft.com/office/2006/documentManagement/types"/>
    <xsd:import namespace="http://schemas.microsoft.com/office/infopath/2007/PartnerControls"/>
    <xsd:element name="SharedWithUsers" ma:index="8" nillable="true" ma:displayName="Gedeel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9a136a0-411f-4326-9b12-3745f52e8a1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c92e5b9-f42a-4a25-a256-2c6b235286eb" elementFormDefault="qualified">
    <xsd:import namespace="http://schemas.microsoft.com/office/2006/documentManagement/types"/>
    <xsd:import namespace="http://schemas.microsoft.com/office/infopath/2007/PartnerControls"/>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A3DE81-141E-41FE-B8CE-E1CF142EF2CE}"/>
</file>

<file path=customXml/itemProps2.xml><?xml version="1.0" encoding="utf-8"?>
<ds:datastoreItem xmlns:ds="http://schemas.openxmlformats.org/officeDocument/2006/customXml" ds:itemID="{C1E0676E-84E0-4320-95C9-7FCC98FDED6F}"/>
</file>

<file path=docProps/app.xml><?xml version="1.0" encoding="utf-8"?>
<Properties xmlns="http://schemas.openxmlformats.org/officeDocument/2006/extended-properties" xmlns:vt="http://schemas.openxmlformats.org/officeDocument/2006/docPropsVTypes">
  <Template>Powerpoint template OIM potx</Template>
  <TotalTime>0</TotalTime>
  <Words>580</Words>
  <Application>Microsoft Office PowerPoint</Application>
  <PresentationFormat>Breedbeeld</PresentationFormat>
  <Paragraphs>42</Paragraphs>
  <Slides>6</Slides>
  <Notes>3</Notes>
  <HiddenSlides>0</HiddenSlides>
  <MMClips>0</MMClips>
  <ScaleCrop>false</ScaleCrop>
  <HeadingPairs>
    <vt:vector size="6" baseType="variant">
      <vt:variant>
        <vt:lpstr>Gebruikte lettertypen</vt:lpstr>
      </vt:variant>
      <vt:variant>
        <vt:i4>4</vt:i4>
      </vt:variant>
      <vt:variant>
        <vt:lpstr>Thema</vt:lpstr>
      </vt:variant>
      <vt:variant>
        <vt:i4>5</vt:i4>
      </vt:variant>
      <vt:variant>
        <vt:lpstr>Diatitels</vt:lpstr>
      </vt:variant>
      <vt:variant>
        <vt:i4>6</vt:i4>
      </vt:variant>
    </vt:vector>
  </HeadingPairs>
  <TitlesOfParts>
    <vt:vector size="15" baseType="lpstr">
      <vt:lpstr>Arial</vt:lpstr>
      <vt:lpstr>Calibri</vt:lpstr>
      <vt:lpstr>Verdana</vt:lpstr>
      <vt:lpstr>Wingdings</vt:lpstr>
      <vt:lpstr>Powerpoint template OIM potx</vt:lpstr>
      <vt:lpstr>Tekstdia met 1 brede tekstkolom</vt:lpstr>
      <vt:lpstr>Einddia met afbeelding</vt:lpstr>
      <vt:lpstr>Einddia met gekleurd vlak</vt:lpstr>
      <vt:lpstr>Einddia met foto</vt:lpstr>
      <vt:lpstr>Theorie U: hoe beter te luisteren naar elkaar?</vt:lpstr>
      <vt:lpstr>Theorie U in het heel kort</vt:lpstr>
      <vt:lpstr>4 niveaus van luisteren (en ook van converseren)</vt:lpstr>
      <vt:lpstr>Luisteroefening</vt:lpstr>
      <vt:lpstr>Heleen Lansink-Marissen. Boerin, gangmaker, ervaringsdeskundige Theorie U.</vt:lpstr>
      <vt:lpstr>Bedankt  voor uw aandacht  Femke van Bree femke.van.bree@overlegorgaanfysiekeleefomgeving.nl  Maaike de Beer maaike.de.beer@overlegorgaanfysiekeleefomgeving.nl Heleen Lansink info@demelktapperij.nl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bijeenkomst</dc:title>
  <dc:creator>Haeren, Lilian</dc:creator>
  <cp:lastModifiedBy>Bree, F. van (Femke) - DP</cp:lastModifiedBy>
  <cp:revision>18</cp:revision>
  <dcterms:created xsi:type="dcterms:W3CDTF">2017-08-28T14:04:55Z</dcterms:created>
  <dcterms:modified xsi:type="dcterms:W3CDTF">2022-11-18T16:04:18Z</dcterms:modified>
</cp:coreProperties>
</file>