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28_48BFAD1F.xml" ContentType="application/vnd.ms-powerpoint.comments+xml"/>
  <Override PartName="/ppt/comments/modernComment_41E_6338216A.xml" ContentType="application/vnd.ms-powerpoint.comment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7"/>
    <p:sldMasterId id="2147483648" r:id="rId8"/>
    <p:sldMasterId id="2147483819" r:id="rId9"/>
    <p:sldMasterId id="2147483814" r:id="rId10"/>
    <p:sldMasterId id="2147483817" r:id="rId11"/>
    <p:sldMasterId id="2147483824" r:id="rId12"/>
    <p:sldMasterId id="2147483848" r:id="rId13"/>
  </p:sldMasterIdLst>
  <p:notesMasterIdLst>
    <p:notesMasterId r:id="rId36"/>
  </p:notesMasterIdLst>
  <p:handoutMasterIdLst>
    <p:handoutMasterId r:id="rId37"/>
  </p:handoutMasterIdLst>
  <p:sldIdLst>
    <p:sldId id="291" r:id="rId14"/>
    <p:sldId id="292" r:id="rId15"/>
    <p:sldId id="274" r:id="rId16"/>
    <p:sldId id="296" r:id="rId17"/>
    <p:sldId id="1054" r:id="rId18"/>
    <p:sldId id="706" r:id="rId19"/>
    <p:sldId id="337" r:id="rId20"/>
    <p:sldId id="703" r:id="rId21"/>
    <p:sldId id="516" r:id="rId22"/>
    <p:sldId id="519" r:id="rId23"/>
    <p:sldId id="716" r:id="rId24"/>
    <p:sldId id="324" r:id="rId25"/>
    <p:sldId id="268" r:id="rId26"/>
    <p:sldId id="1037" r:id="rId27"/>
    <p:sldId id="423" r:id="rId28"/>
    <p:sldId id="341" r:id="rId29"/>
    <p:sldId id="717" r:id="rId30"/>
    <p:sldId id="1055" r:id="rId31"/>
    <p:sldId id="1056" r:id="rId32"/>
    <p:sldId id="1057" r:id="rId33"/>
    <p:sldId id="1035" r:id="rId34"/>
    <p:sldId id="284" r:id="rId35"/>
  </p:sldIdLst>
  <p:sldSz cx="12192000" cy="6858000"/>
  <p:notesSz cx="6858000" cy="9144000"/>
  <p:defaultTextStyle>
    <a:defPPr>
      <a:defRPr lang="nl-NL"/>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Standaardsectie" id="{4E3E452F-E19E-4348-B663-B6B4DEB32E91}">
          <p14:sldIdLst>
            <p14:sldId id="291"/>
            <p14:sldId id="292"/>
            <p14:sldId id="274"/>
          </p14:sldIdLst>
        </p14:section>
        <p14:section name="Standaardsectie" id="{E5300FD6-F6FC-4626-A599-CC41564B5886}">
          <p14:sldIdLst>
            <p14:sldId id="296"/>
            <p14:sldId id="1054"/>
          </p14:sldIdLst>
        </p14:section>
        <p14:section name="Introductie" id="{97276855-68B8-40FA-AA32-14EDBCD18E8D}">
          <p14:sldIdLst>
            <p14:sldId id="706"/>
            <p14:sldId id="337"/>
            <p14:sldId id="703"/>
            <p14:sldId id="516"/>
            <p14:sldId id="519"/>
            <p14:sldId id="716"/>
            <p14:sldId id="324"/>
            <p14:sldId id="268"/>
            <p14:sldId id="1037"/>
            <p14:sldId id="423"/>
            <p14:sldId id="341"/>
            <p14:sldId id="717"/>
            <p14:sldId id="1055"/>
            <p14:sldId id="1056"/>
            <p14:sldId id="1057"/>
            <p14:sldId id="1035"/>
            <p14:sldId id="284"/>
          </p14:sldIdLst>
        </p14:section>
        <p14:section name="Procesafspraken" id="{B926170D-7DA6-47F5-9A7D-0509A7DB713A}">
          <p14:sldIdLst/>
        </p14:section>
        <p14:section name="De vijf essenties &amp; een aanpak" id="{0AF045C1-5816-46C2-B06C-CEA4EA5E8033}">
          <p14:sldIdLst/>
        </p14:section>
        <p14:section name="Essentie 1: issues, stakeholders en belangen" id="{E500B1B3-7A70-436F-9094-53462ACC3609}">
          <p14:sldIdLst/>
        </p14:section>
        <p14:section name="Essentie 2: de taart kan groter" id="{2E98B3A0-CCFB-4087-9AB1-D42EBE907E1B}">
          <p14:sldIdLst/>
        </p14:section>
        <p14:section name="Essentie 3: BATNA" id="{B55435B0-203D-4F1C-91B2-215710606CA0}">
          <p14:sldIdLst/>
        </p14:section>
        <p14:section name="Lunch" id="{AEEFD953-ABCF-44B1-82DA-AA62435D5EF7}">
          <p14:sldIdLst/>
        </p14:section>
        <p14:section name="Oefening" id="{7AF70592-A437-407F-86B1-CB3C5A8CE824}">
          <p14:sldIdLst/>
        </p14:section>
        <p14:section name="Essentie 4: duurzame samenwerkingsrelaties" id="{68292C61-C6DF-447E-BCBF-1A3BB8AD8B44}">
          <p14:sldIdLst/>
        </p14:section>
        <p14:section name="Essentie 5: gezamenlijke kennisontwikkeling" id="{E02DF13C-15BB-4A3E-B4D2-28090805E906}">
          <p14:sldIdLst/>
        </p14:section>
        <p14:section name="Aanpak in vijf stappen" id="{16E2BE33-E8F7-40CF-8B09-908506139101}">
          <p14:sldIdLst/>
        </p14:section>
        <p14:section name="Voorbereiding dag 2" id="{87DAB80F-7A9D-4CCC-A21F-B12195FFD00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42" userDrawn="1">
          <p15:clr>
            <a:srgbClr val="A4A3A4"/>
          </p15:clr>
        </p15:guide>
        <p15:guide id="4" pos="438" userDrawn="1">
          <p15:clr>
            <a:srgbClr val="A4A3A4"/>
          </p15:clr>
        </p15:guide>
        <p15:guide id="5" orient="horz" pos="41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78CD4E-3E83-DCB6-F352-DCC4666E6DBF}" name="Karsten Schipperheijn" initials="KS" userId="S::karsten.schipperheijn@p2.nl::e9475d8d-86ff-4947-81e0-ec5fb61d4e6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46F96"/>
    <a:srgbClr val="4E96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660"/>
  </p:normalViewPr>
  <p:slideViewPr>
    <p:cSldViewPr>
      <p:cViewPr varScale="1">
        <p:scale>
          <a:sx n="77" d="100"/>
          <a:sy n="77" d="100"/>
        </p:scale>
        <p:origin x="72" y="154"/>
      </p:cViewPr>
      <p:guideLst>
        <p:guide orient="horz" pos="2160"/>
        <p:guide pos="3840"/>
        <p:guide pos="7242"/>
        <p:guide pos="438"/>
        <p:guide orient="horz" pos="415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7.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viewProps" Target="viewProps.xml"/><Relationship Id="rId21" Type="http://schemas.openxmlformats.org/officeDocument/2006/relationships/slide" Target="slides/slide8.xml"/><Relationship Id="rId34" Type="http://schemas.openxmlformats.org/officeDocument/2006/relationships/slide" Target="slides/slide21.xml"/><Relationship Id="rId42" Type="http://schemas.microsoft.com/office/2018/10/relationships/authors" Target="author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presProps" Target="presProps.xml"/></Relationships>
</file>

<file path=ppt/comments/modernComment_128_48BFAD1F.xml><?xml version="1.0" encoding="utf-8"?>
<p188:cmLst xmlns:a="http://schemas.openxmlformats.org/drawingml/2006/main" xmlns:r="http://schemas.openxmlformats.org/officeDocument/2006/relationships" xmlns:p188="http://schemas.microsoft.com/office/powerpoint/2018/8/main">
  <p188:cm id="{4A07FEF8-9F45-4FFB-98E5-921564D079DF}" authorId="{0978CD4E-3E83-DCB6-F352-DCC4666E6DBF}" created="2023-11-25T19:49:47.689">
    <pc:sldMkLst xmlns:pc="http://schemas.microsoft.com/office/powerpoint/2013/main/command">
      <pc:docMk/>
      <pc:sldMk cId="1220521247" sldId="274"/>
    </pc:sldMkLst>
    <p188:txBody>
      <a:bodyPr/>
      <a:lstStyle/>
      <a:p>
        <a:r>
          <a:rPr lang="nl-NL"/>
          <a:t>Achtergrond, iemand op koord</a:t>
        </a:r>
      </a:p>
    </p188:txBody>
  </p188:cm>
</p188:cmLst>
</file>

<file path=ppt/comments/modernComment_41E_6338216A.xml><?xml version="1.0" encoding="utf-8"?>
<p188:cmLst xmlns:a="http://schemas.openxmlformats.org/drawingml/2006/main" xmlns:r="http://schemas.openxmlformats.org/officeDocument/2006/relationships" xmlns:p188="http://schemas.microsoft.com/office/powerpoint/2018/8/main">
  <p188:cm id="{048CA8EA-5ED6-4AF3-9F8F-38CAB5490181}" authorId="{0978CD4E-3E83-DCB6-F352-DCC4666E6DBF}" created="2023-11-25T19:49:30.688">
    <ac:deMkLst xmlns:ac="http://schemas.microsoft.com/office/drawing/2013/main/command">
      <pc:docMk xmlns:pc="http://schemas.microsoft.com/office/powerpoint/2013/main/command"/>
      <pc:sldMk xmlns:pc="http://schemas.microsoft.com/office/powerpoint/2013/main/command" cId="1664622954" sldId="1054"/>
      <ac:spMk id="2" creationId="{C425C391-5393-9B7A-56CE-F1BF442E42DA}"/>
    </ac:deMkLst>
    <p188:txBody>
      <a:bodyPr/>
      <a:lstStyle/>
      <a:p>
        <a:r>
          <a:rPr lang="nl-NL"/>
          <a:t>Invoegen plaatje met iemand op koord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B2C4D-9C74-44BA-9146-24EA4FF4AEA6}"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nl-NL"/>
        </a:p>
      </dgm:t>
    </dgm:pt>
    <dgm:pt modelId="{4AD6C303-D313-4A22-A5CC-89E918C12C64}">
      <dgm:prSet phldrT="[Tekst]" custT="1"/>
      <dgm:spPr/>
      <dgm:t>
        <a:bodyPr/>
        <a:lstStyle/>
        <a:p>
          <a:r>
            <a:rPr lang="nl-NL" sz="2000"/>
            <a:t>Competentie</a:t>
          </a:r>
        </a:p>
        <a:p>
          <a:r>
            <a:rPr lang="nl-NL" sz="2000"/>
            <a:t>Kundigheid laten zien</a:t>
          </a:r>
        </a:p>
      </dgm:t>
    </dgm:pt>
    <dgm:pt modelId="{ADA6A7F6-01C5-4104-9158-BA84A5A3F576}" type="parTrans" cxnId="{53B89F6C-6967-43C6-B146-B1C4A210AAA3}">
      <dgm:prSet/>
      <dgm:spPr/>
      <dgm:t>
        <a:bodyPr/>
        <a:lstStyle/>
        <a:p>
          <a:endParaRPr lang="nl-NL"/>
        </a:p>
      </dgm:t>
    </dgm:pt>
    <dgm:pt modelId="{52CD9C84-16A0-4292-8D66-DFC6D329912D}" type="sibTrans" cxnId="{53B89F6C-6967-43C6-B146-B1C4A210AAA3}">
      <dgm:prSet/>
      <dgm:spPr/>
      <dgm:t>
        <a:bodyPr/>
        <a:lstStyle/>
        <a:p>
          <a:endParaRPr lang="nl-NL"/>
        </a:p>
      </dgm:t>
    </dgm:pt>
    <dgm:pt modelId="{4E41E848-193E-47E3-B674-535B855952A1}">
      <dgm:prSet phldrT="[Tekst]" custT="1"/>
      <dgm:spPr/>
      <dgm:t>
        <a:bodyPr/>
        <a:lstStyle/>
        <a:p>
          <a:pPr algn="ctr">
            <a:spcAft>
              <a:spcPts val="1800"/>
            </a:spcAft>
            <a:buFont typeface="Arial" panose="020B0604020202020204" pitchFamily="34" charset="0"/>
            <a:buChar char="•"/>
          </a:pPr>
          <a:r>
            <a:rPr lang="nl-NL" sz="1400"/>
            <a:t>Resultaten boeken</a:t>
          </a:r>
        </a:p>
        <a:p>
          <a:pPr algn="ctr">
            <a:spcAft>
              <a:spcPts val="1800"/>
            </a:spcAft>
            <a:buFont typeface="Arial" panose="020B0604020202020204" pitchFamily="34" charset="0"/>
            <a:buChar char="•"/>
          </a:pPr>
          <a:r>
            <a:rPr lang="nl-NL" sz="1400"/>
            <a:t>Problemen oplossen</a:t>
          </a:r>
        </a:p>
        <a:p>
          <a:pPr algn="ctr">
            <a:spcAft>
              <a:spcPts val="1800"/>
            </a:spcAft>
            <a:buFont typeface="Arial" panose="020B0604020202020204" pitchFamily="34" charset="0"/>
            <a:buChar char="•"/>
          </a:pPr>
          <a:r>
            <a:rPr lang="nl-NL" sz="1400"/>
            <a:t>Passen capaciteiten</a:t>
          </a:r>
        </a:p>
        <a:p>
          <a:pPr algn="ctr">
            <a:spcAft>
              <a:spcPts val="1800"/>
            </a:spcAft>
            <a:buFont typeface="Arial" panose="020B0604020202020204" pitchFamily="34" charset="0"/>
            <a:buChar char="•"/>
          </a:pPr>
          <a:r>
            <a:rPr lang="nl-NL" sz="1400"/>
            <a:t>Goed zijn in wat je doet</a:t>
          </a:r>
        </a:p>
        <a:p>
          <a:pPr algn="ctr">
            <a:spcAft>
              <a:spcPts val="1800"/>
            </a:spcAft>
            <a:buFont typeface="Arial" panose="020B0604020202020204" pitchFamily="34" charset="0"/>
            <a:buChar char="•"/>
          </a:pPr>
          <a:r>
            <a:rPr lang="nl-NL" sz="1400"/>
            <a:t>Vaardigheden inzetten om anderen te helpen</a:t>
          </a:r>
        </a:p>
      </dgm:t>
    </dgm:pt>
    <dgm:pt modelId="{DE2DE384-06C0-485D-8C34-4847A8F9A106}" type="parTrans" cxnId="{93408492-7D81-4F67-ACD3-B40141C5F252}">
      <dgm:prSet/>
      <dgm:spPr/>
      <dgm:t>
        <a:bodyPr/>
        <a:lstStyle/>
        <a:p>
          <a:endParaRPr lang="nl-NL"/>
        </a:p>
      </dgm:t>
    </dgm:pt>
    <dgm:pt modelId="{2683DC36-0C24-465C-A10D-CBA9E3FA1398}" type="sibTrans" cxnId="{93408492-7D81-4F67-ACD3-B40141C5F252}">
      <dgm:prSet/>
      <dgm:spPr/>
      <dgm:t>
        <a:bodyPr/>
        <a:lstStyle/>
        <a:p>
          <a:endParaRPr lang="nl-NL"/>
        </a:p>
      </dgm:t>
    </dgm:pt>
    <dgm:pt modelId="{7EA01DC0-2124-4AA7-9C5C-3BD423457E60}">
      <dgm:prSet phldrT="[Tekst]" custT="1"/>
      <dgm:spPr/>
      <dgm:t>
        <a:bodyPr/>
        <a:lstStyle/>
        <a:p>
          <a:r>
            <a:rPr lang="nl-NL" sz="2000"/>
            <a:t>Geloofwaardigheid</a:t>
          </a:r>
        </a:p>
        <a:p>
          <a:r>
            <a:rPr lang="nl-NL" sz="2000"/>
            <a:t>Integer handelen</a:t>
          </a:r>
        </a:p>
      </dgm:t>
    </dgm:pt>
    <dgm:pt modelId="{4E6B1D54-5D14-49E6-8159-E7D340BADBB8}" type="parTrans" cxnId="{8FB4A244-2E77-48C3-94B3-EDDB3CB7DF43}">
      <dgm:prSet/>
      <dgm:spPr/>
      <dgm:t>
        <a:bodyPr/>
        <a:lstStyle/>
        <a:p>
          <a:endParaRPr lang="nl-NL"/>
        </a:p>
      </dgm:t>
    </dgm:pt>
    <dgm:pt modelId="{A50906C8-C7CF-40DE-9E37-9DEE43716FFF}" type="sibTrans" cxnId="{8FB4A244-2E77-48C3-94B3-EDDB3CB7DF43}">
      <dgm:prSet/>
      <dgm:spPr/>
      <dgm:t>
        <a:bodyPr/>
        <a:lstStyle/>
        <a:p>
          <a:endParaRPr lang="nl-NL"/>
        </a:p>
      </dgm:t>
    </dgm:pt>
    <dgm:pt modelId="{A9902930-22D0-4D05-BDED-87A0C858B733}">
      <dgm:prSet phldrT="[Tekst]" custT="1"/>
      <dgm:spPr/>
      <dgm:t>
        <a:bodyPr/>
        <a:lstStyle/>
        <a:p>
          <a:pPr>
            <a:spcAft>
              <a:spcPts val="600"/>
            </a:spcAft>
          </a:pPr>
          <a:r>
            <a:rPr lang="nl-NL" sz="1400"/>
            <a:t>Omgaan met vertrouwelijkheid</a:t>
          </a:r>
        </a:p>
        <a:p>
          <a:pPr>
            <a:spcAft>
              <a:spcPts val="600"/>
            </a:spcAft>
          </a:pPr>
          <a:r>
            <a:rPr lang="nl-NL" sz="1400"/>
            <a:t>Toegeven als je ongelijk hebt/fout hebt gemaakt</a:t>
          </a:r>
        </a:p>
        <a:p>
          <a:pPr>
            <a:spcAft>
              <a:spcPts val="600"/>
            </a:spcAft>
          </a:pPr>
          <a:r>
            <a:rPr lang="nl-NL" sz="1400"/>
            <a:t>Aannames onderzoeken</a:t>
          </a:r>
        </a:p>
        <a:p>
          <a:pPr>
            <a:spcAft>
              <a:spcPts val="600"/>
            </a:spcAft>
          </a:pPr>
          <a:r>
            <a:rPr lang="nl-NL" sz="1400"/>
            <a:t>Eerlijk zijn</a:t>
          </a:r>
        </a:p>
        <a:p>
          <a:pPr>
            <a:spcAft>
              <a:spcPts val="600"/>
            </a:spcAft>
          </a:pPr>
          <a:r>
            <a:rPr lang="nl-NL" sz="1400"/>
            <a:t>Niet roddelen</a:t>
          </a:r>
        </a:p>
        <a:p>
          <a:pPr>
            <a:spcAft>
              <a:spcPts val="600"/>
            </a:spcAft>
          </a:pPr>
          <a:r>
            <a:rPr lang="nl-NL" sz="1400"/>
            <a:t>Oprecht zijn</a:t>
          </a:r>
        </a:p>
        <a:p>
          <a:pPr>
            <a:spcAft>
              <a:spcPts val="600"/>
            </a:spcAft>
          </a:pPr>
          <a:r>
            <a:rPr lang="nl-NL" sz="1400"/>
            <a:t>Oordeel achterwege laten</a:t>
          </a:r>
        </a:p>
        <a:p>
          <a:pPr>
            <a:spcAft>
              <a:spcPts val="600"/>
            </a:spcAft>
          </a:pPr>
          <a:r>
            <a:rPr lang="nl-NL" sz="1400"/>
            <a:t>Respect tonen</a:t>
          </a:r>
        </a:p>
      </dgm:t>
    </dgm:pt>
    <dgm:pt modelId="{4E70A1CF-51A3-457F-A88A-215943099F43}" type="parTrans" cxnId="{6A8798C5-0453-4F38-9D2B-881034F2CCE4}">
      <dgm:prSet/>
      <dgm:spPr/>
      <dgm:t>
        <a:bodyPr/>
        <a:lstStyle/>
        <a:p>
          <a:endParaRPr lang="nl-NL"/>
        </a:p>
      </dgm:t>
    </dgm:pt>
    <dgm:pt modelId="{91344664-6779-4484-A070-3031863498FA}" type="sibTrans" cxnId="{6A8798C5-0453-4F38-9D2B-881034F2CCE4}">
      <dgm:prSet/>
      <dgm:spPr/>
      <dgm:t>
        <a:bodyPr/>
        <a:lstStyle/>
        <a:p>
          <a:endParaRPr lang="nl-NL"/>
        </a:p>
      </dgm:t>
    </dgm:pt>
    <dgm:pt modelId="{56A7C40A-3A7C-4BC1-A209-9B3ED5C6E79C}">
      <dgm:prSet phldrT="[Tekst]" custT="1"/>
      <dgm:spPr/>
      <dgm:t>
        <a:bodyPr/>
        <a:lstStyle/>
        <a:p>
          <a:r>
            <a:rPr lang="nl-NL" sz="2000"/>
            <a:t>Betrokkenheid</a:t>
          </a:r>
        </a:p>
        <a:p>
          <a:r>
            <a:rPr lang="nl-NL" sz="2000"/>
            <a:t>Om anderen geven</a:t>
          </a:r>
        </a:p>
      </dgm:t>
    </dgm:pt>
    <dgm:pt modelId="{44501A24-BCD4-47F4-9ECE-788463E81F90}" type="parTrans" cxnId="{A67194EA-FA75-4E7F-958E-48047AC61830}">
      <dgm:prSet/>
      <dgm:spPr/>
      <dgm:t>
        <a:bodyPr/>
        <a:lstStyle/>
        <a:p>
          <a:endParaRPr lang="nl-NL"/>
        </a:p>
      </dgm:t>
    </dgm:pt>
    <dgm:pt modelId="{2B0FAF83-7673-40BA-B583-57E84B171BCE}" type="sibTrans" cxnId="{A67194EA-FA75-4E7F-958E-48047AC61830}">
      <dgm:prSet/>
      <dgm:spPr/>
      <dgm:t>
        <a:bodyPr/>
        <a:lstStyle/>
        <a:p>
          <a:endParaRPr lang="nl-NL"/>
        </a:p>
      </dgm:t>
    </dgm:pt>
    <dgm:pt modelId="{3466813B-EC04-40BC-8002-6D5EDE4D13BB}">
      <dgm:prSet phldrT="[Tekst]" custT="1"/>
      <dgm:spPr/>
      <dgm:t>
        <a:bodyPr/>
        <a:lstStyle/>
        <a:p>
          <a:pPr>
            <a:spcAft>
              <a:spcPts val="1800"/>
            </a:spcAft>
          </a:pPr>
          <a:r>
            <a:rPr lang="nl-NL" sz="1400"/>
            <a:t>Goed luisteren</a:t>
          </a:r>
        </a:p>
        <a:p>
          <a:pPr>
            <a:spcAft>
              <a:spcPts val="1800"/>
            </a:spcAft>
          </a:pPr>
          <a:r>
            <a:rPr lang="nl-NL" sz="1400"/>
            <a:t>Oprechte interesse</a:t>
          </a:r>
        </a:p>
        <a:p>
          <a:pPr>
            <a:spcAft>
              <a:spcPts val="1800"/>
            </a:spcAft>
          </a:pPr>
          <a:r>
            <a:rPr lang="nl-NL" sz="1400"/>
            <a:t>Gemeende complimenten geven</a:t>
          </a:r>
        </a:p>
        <a:p>
          <a:pPr>
            <a:spcAft>
              <a:spcPts val="1800"/>
            </a:spcAft>
          </a:pPr>
          <a:r>
            <a:rPr lang="nl-NL" sz="1400"/>
            <a:t>Belangstelling hebben voor anderen</a:t>
          </a:r>
        </a:p>
        <a:p>
          <a:pPr>
            <a:spcAft>
              <a:spcPts val="1800"/>
            </a:spcAft>
          </a:pPr>
          <a:r>
            <a:rPr lang="nl-NL" sz="1400"/>
            <a:t>Goed samenwerken</a:t>
          </a:r>
        </a:p>
        <a:p>
          <a:pPr>
            <a:spcAft>
              <a:spcPts val="1800"/>
            </a:spcAft>
          </a:pPr>
          <a:r>
            <a:rPr lang="nl-NL" sz="1400"/>
            <a:t>Empathisch</a:t>
          </a:r>
        </a:p>
        <a:p>
          <a:pPr>
            <a:spcAft>
              <a:spcPts val="1800"/>
            </a:spcAft>
          </a:pPr>
          <a:r>
            <a:rPr lang="nl-NL" sz="1400"/>
            <a:t>Vragen om input</a:t>
          </a:r>
        </a:p>
      </dgm:t>
    </dgm:pt>
    <dgm:pt modelId="{BB86E61D-ECD6-4C9A-AC18-5FFC12A0DC6D}" type="parTrans" cxnId="{E7EA4DAB-FFB6-45B1-A6BB-C0EF8C59682B}">
      <dgm:prSet/>
      <dgm:spPr/>
      <dgm:t>
        <a:bodyPr/>
        <a:lstStyle/>
        <a:p>
          <a:endParaRPr lang="nl-NL"/>
        </a:p>
      </dgm:t>
    </dgm:pt>
    <dgm:pt modelId="{47385ACB-83E8-47E9-B2BC-24027CE2C34F}" type="sibTrans" cxnId="{E7EA4DAB-FFB6-45B1-A6BB-C0EF8C59682B}">
      <dgm:prSet/>
      <dgm:spPr/>
      <dgm:t>
        <a:bodyPr/>
        <a:lstStyle/>
        <a:p>
          <a:endParaRPr lang="nl-NL"/>
        </a:p>
      </dgm:t>
    </dgm:pt>
    <dgm:pt modelId="{B4C34CFC-F49A-4741-92B4-FDC5312C4C18}">
      <dgm:prSet custT="1"/>
      <dgm:spPr/>
      <dgm:t>
        <a:bodyPr/>
        <a:lstStyle/>
        <a:p>
          <a:r>
            <a:rPr lang="nl-NL" sz="2000"/>
            <a:t>Betrouwbaarheid</a:t>
          </a:r>
        </a:p>
        <a:p>
          <a:r>
            <a:rPr lang="nl-NL" sz="2000"/>
            <a:t>Laten zien dat anderen op je kunnen bouwen</a:t>
          </a:r>
        </a:p>
      </dgm:t>
    </dgm:pt>
    <dgm:pt modelId="{AC7AA4C0-C790-4311-89AE-EEE328EFD3BF}" type="parTrans" cxnId="{58857C96-7D0F-4454-8DF0-CB4FC32F9BC7}">
      <dgm:prSet/>
      <dgm:spPr/>
      <dgm:t>
        <a:bodyPr/>
        <a:lstStyle/>
        <a:p>
          <a:endParaRPr lang="nl-NL"/>
        </a:p>
      </dgm:t>
    </dgm:pt>
    <dgm:pt modelId="{33973057-C8CD-40E2-8F16-9DC1E9946A6D}" type="sibTrans" cxnId="{58857C96-7D0F-4454-8DF0-CB4FC32F9BC7}">
      <dgm:prSet/>
      <dgm:spPr/>
      <dgm:t>
        <a:bodyPr/>
        <a:lstStyle/>
        <a:p>
          <a:endParaRPr lang="nl-NL"/>
        </a:p>
      </dgm:t>
    </dgm:pt>
    <dgm:pt modelId="{6D40E649-3414-43B5-9DCA-1A1A8C43C6AD}">
      <dgm:prSet custT="1"/>
      <dgm:spPr/>
      <dgm:t>
        <a:bodyPr/>
        <a:lstStyle/>
        <a:p>
          <a:pPr>
            <a:spcAft>
              <a:spcPts val="1800"/>
            </a:spcAft>
          </a:pPr>
          <a:r>
            <a:rPr lang="nl-NL" sz="1400"/>
            <a:t>Doen wat je belooft</a:t>
          </a:r>
        </a:p>
        <a:p>
          <a:pPr>
            <a:spcAft>
              <a:spcPts val="1800"/>
            </a:spcAft>
          </a:pPr>
          <a:r>
            <a:rPr lang="nl-NL" sz="1400"/>
            <a:t>Nauwkeurig</a:t>
          </a:r>
        </a:p>
        <a:p>
          <a:pPr>
            <a:spcAft>
              <a:spcPts val="1800"/>
            </a:spcAft>
          </a:pPr>
          <a:r>
            <a:rPr lang="nl-NL" sz="1400"/>
            <a:t>Neemt wensen van anderen serieus</a:t>
          </a:r>
        </a:p>
        <a:p>
          <a:pPr>
            <a:spcAft>
              <a:spcPts val="1800"/>
            </a:spcAft>
          </a:pPr>
          <a:r>
            <a:rPr lang="nl-NL" sz="1400"/>
            <a:t>Georganiseerd</a:t>
          </a:r>
        </a:p>
        <a:p>
          <a:pPr>
            <a:spcAft>
              <a:spcPts val="1800"/>
            </a:spcAft>
          </a:pPr>
          <a:r>
            <a:rPr lang="nl-NL" sz="1400"/>
            <a:t>Verantwoordelijkheid nemen</a:t>
          </a:r>
        </a:p>
        <a:p>
          <a:pPr>
            <a:spcAft>
              <a:spcPts val="1800"/>
            </a:spcAft>
          </a:pPr>
          <a:r>
            <a:rPr lang="nl-NL" sz="1400"/>
            <a:t>Consequent</a:t>
          </a:r>
        </a:p>
        <a:p>
          <a:pPr>
            <a:spcAft>
              <a:spcPts val="1800"/>
            </a:spcAft>
          </a:pPr>
          <a:r>
            <a:rPr lang="nl-NL" sz="1400"/>
            <a:t>congruent</a:t>
          </a:r>
        </a:p>
      </dgm:t>
    </dgm:pt>
    <dgm:pt modelId="{69D4E523-EB6A-406C-98C3-A25564233695}" type="parTrans" cxnId="{4A9B523F-FBE0-433E-ABA8-969E40770FEE}">
      <dgm:prSet/>
      <dgm:spPr/>
      <dgm:t>
        <a:bodyPr/>
        <a:lstStyle/>
        <a:p>
          <a:endParaRPr lang="nl-NL"/>
        </a:p>
      </dgm:t>
    </dgm:pt>
    <dgm:pt modelId="{6E9F79DD-B0D4-4CAE-BEA5-AC28DF783A63}" type="sibTrans" cxnId="{4A9B523F-FBE0-433E-ABA8-969E40770FEE}">
      <dgm:prSet/>
      <dgm:spPr/>
      <dgm:t>
        <a:bodyPr/>
        <a:lstStyle/>
        <a:p>
          <a:endParaRPr lang="nl-NL"/>
        </a:p>
      </dgm:t>
    </dgm:pt>
    <dgm:pt modelId="{B57901C8-33ED-4CB6-AFA2-49EB4F33241F}" type="pres">
      <dgm:prSet presAssocID="{ECFB2C4D-9C74-44BA-9146-24EA4FF4AEA6}" presName="theList" presStyleCnt="0">
        <dgm:presLayoutVars>
          <dgm:dir/>
          <dgm:animLvl val="lvl"/>
          <dgm:resizeHandles val="exact"/>
        </dgm:presLayoutVars>
      </dgm:prSet>
      <dgm:spPr/>
    </dgm:pt>
    <dgm:pt modelId="{0E27B7C5-2165-4539-8522-B4F62CD25BF6}" type="pres">
      <dgm:prSet presAssocID="{4AD6C303-D313-4A22-A5CC-89E918C12C64}" presName="compNode" presStyleCnt="0"/>
      <dgm:spPr/>
    </dgm:pt>
    <dgm:pt modelId="{E8F17EDE-5BBE-4C3C-AC04-828FECD24247}" type="pres">
      <dgm:prSet presAssocID="{4AD6C303-D313-4A22-A5CC-89E918C12C64}" presName="aNode" presStyleLbl="bgShp" presStyleIdx="0" presStyleCnt="4" custScaleY="95162"/>
      <dgm:spPr/>
    </dgm:pt>
    <dgm:pt modelId="{A4514576-3384-449C-AA0A-29727C61C8ED}" type="pres">
      <dgm:prSet presAssocID="{4AD6C303-D313-4A22-A5CC-89E918C12C64}" presName="textNode" presStyleLbl="bgShp" presStyleIdx="0" presStyleCnt="4"/>
      <dgm:spPr/>
    </dgm:pt>
    <dgm:pt modelId="{044A90A6-5EE7-4717-A49C-4408BFA41DD4}" type="pres">
      <dgm:prSet presAssocID="{4AD6C303-D313-4A22-A5CC-89E918C12C64}" presName="compChildNode" presStyleCnt="0"/>
      <dgm:spPr/>
    </dgm:pt>
    <dgm:pt modelId="{508F0EB0-B178-4E3F-9FE8-08F341EC8FDC}" type="pres">
      <dgm:prSet presAssocID="{4AD6C303-D313-4A22-A5CC-89E918C12C64}" presName="theInnerList" presStyleCnt="0"/>
      <dgm:spPr/>
    </dgm:pt>
    <dgm:pt modelId="{F50B46C3-8C1E-4E26-8685-48760174FCBB}" type="pres">
      <dgm:prSet presAssocID="{4E41E848-193E-47E3-B674-535B855952A1}" presName="childNode" presStyleLbl="node1" presStyleIdx="0" presStyleCnt="4" custScaleY="112297">
        <dgm:presLayoutVars>
          <dgm:bulletEnabled val="1"/>
        </dgm:presLayoutVars>
      </dgm:prSet>
      <dgm:spPr/>
    </dgm:pt>
    <dgm:pt modelId="{2CA0E84B-4EA0-4F6C-9064-5C56CCBD94AC}" type="pres">
      <dgm:prSet presAssocID="{4AD6C303-D313-4A22-A5CC-89E918C12C64}" presName="aSpace" presStyleCnt="0"/>
      <dgm:spPr/>
    </dgm:pt>
    <dgm:pt modelId="{93C49230-7000-4AA4-9BE9-E37326DDFA3D}" type="pres">
      <dgm:prSet presAssocID="{7EA01DC0-2124-4AA7-9C5C-3BD423457E60}" presName="compNode" presStyleCnt="0"/>
      <dgm:spPr/>
    </dgm:pt>
    <dgm:pt modelId="{462E5624-776C-4408-B1A5-B296A834533E}" type="pres">
      <dgm:prSet presAssocID="{7EA01DC0-2124-4AA7-9C5C-3BD423457E60}" presName="aNode" presStyleLbl="bgShp" presStyleIdx="1" presStyleCnt="4" custScaleY="95162"/>
      <dgm:spPr/>
    </dgm:pt>
    <dgm:pt modelId="{91C67172-F5A5-490B-BD63-A1B0C8E46C3E}" type="pres">
      <dgm:prSet presAssocID="{7EA01DC0-2124-4AA7-9C5C-3BD423457E60}" presName="textNode" presStyleLbl="bgShp" presStyleIdx="1" presStyleCnt="4"/>
      <dgm:spPr/>
    </dgm:pt>
    <dgm:pt modelId="{3B290AC1-BAA9-45B8-9F1E-521B191A65ED}" type="pres">
      <dgm:prSet presAssocID="{7EA01DC0-2124-4AA7-9C5C-3BD423457E60}" presName="compChildNode" presStyleCnt="0"/>
      <dgm:spPr/>
    </dgm:pt>
    <dgm:pt modelId="{F89EAF12-BF4B-4767-9B75-E7F207A0F203}" type="pres">
      <dgm:prSet presAssocID="{7EA01DC0-2124-4AA7-9C5C-3BD423457E60}" presName="theInnerList" presStyleCnt="0"/>
      <dgm:spPr/>
    </dgm:pt>
    <dgm:pt modelId="{37741612-E96A-4859-B7E7-AA5C0993BB53}" type="pres">
      <dgm:prSet presAssocID="{A9902930-22D0-4D05-BDED-87A0C858B733}" presName="childNode" presStyleLbl="node1" presStyleIdx="1" presStyleCnt="4" custLinFactNeighborX="633" custLinFactNeighborY="-1381">
        <dgm:presLayoutVars>
          <dgm:bulletEnabled val="1"/>
        </dgm:presLayoutVars>
      </dgm:prSet>
      <dgm:spPr/>
    </dgm:pt>
    <dgm:pt modelId="{B8CAFBC1-6739-49AD-B267-84E1C8FBD27D}" type="pres">
      <dgm:prSet presAssocID="{7EA01DC0-2124-4AA7-9C5C-3BD423457E60}" presName="aSpace" presStyleCnt="0"/>
      <dgm:spPr/>
    </dgm:pt>
    <dgm:pt modelId="{BB455BA2-400C-475F-B3EB-667CE1B85CA4}" type="pres">
      <dgm:prSet presAssocID="{56A7C40A-3A7C-4BC1-A209-9B3ED5C6E79C}" presName="compNode" presStyleCnt="0"/>
      <dgm:spPr/>
    </dgm:pt>
    <dgm:pt modelId="{10D0A282-E633-4E07-A414-CD61707B4A08}" type="pres">
      <dgm:prSet presAssocID="{56A7C40A-3A7C-4BC1-A209-9B3ED5C6E79C}" presName="aNode" presStyleLbl="bgShp" presStyleIdx="2" presStyleCnt="4" custScaleY="95162"/>
      <dgm:spPr/>
    </dgm:pt>
    <dgm:pt modelId="{8FF11187-736D-48B2-90AD-77C9B4371CAA}" type="pres">
      <dgm:prSet presAssocID="{56A7C40A-3A7C-4BC1-A209-9B3ED5C6E79C}" presName="textNode" presStyleLbl="bgShp" presStyleIdx="2" presStyleCnt="4"/>
      <dgm:spPr/>
    </dgm:pt>
    <dgm:pt modelId="{4E9620C5-A0EE-4194-9C12-D7CB7200A5F5}" type="pres">
      <dgm:prSet presAssocID="{56A7C40A-3A7C-4BC1-A209-9B3ED5C6E79C}" presName="compChildNode" presStyleCnt="0"/>
      <dgm:spPr/>
    </dgm:pt>
    <dgm:pt modelId="{1B521F98-02B0-4157-8303-DD4563E9BCF5}" type="pres">
      <dgm:prSet presAssocID="{56A7C40A-3A7C-4BC1-A209-9B3ED5C6E79C}" presName="theInnerList" presStyleCnt="0"/>
      <dgm:spPr/>
    </dgm:pt>
    <dgm:pt modelId="{68FF7933-CF65-4BCA-97DF-A35466787981}" type="pres">
      <dgm:prSet presAssocID="{3466813B-EC04-40BC-8002-6D5EDE4D13BB}" presName="childNode" presStyleLbl="node1" presStyleIdx="2" presStyleCnt="4">
        <dgm:presLayoutVars>
          <dgm:bulletEnabled val="1"/>
        </dgm:presLayoutVars>
      </dgm:prSet>
      <dgm:spPr/>
    </dgm:pt>
    <dgm:pt modelId="{68A6FF14-7F77-4096-AC45-14A6D0751F97}" type="pres">
      <dgm:prSet presAssocID="{56A7C40A-3A7C-4BC1-A209-9B3ED5C6E79C}" presName="aSpace" presStyleCnt="0"/>
      <dgm:spPr/>
    </dgm:pt>
    <dgm:pt modelId="{04CFBC77-E0AC-4885-8962-43006F6EE894}" type="pres">
      <dgm:prSet presAssocID="{B4C34CFC-F49A-4741-92B4-FDC5312C4C18}" presName="compNode" presStyleCnt="0"/>
      <dgm:spPr/>
    </dgm:pt>
    <dgm:pt modelId="{A62ECFF1-1DF0-4454-B5E0-7FC01CE1A15B}" type="pres">
      <dgm:prSet presAssocID="{B4C34CFC-F49A-4741-92B4-FDC5312C4C18}" presName="aNode" presStyleLbl="bgShp" presStyleIdx="3" presStyleCnt="4" custScaleY="95162" custLinFactNeighborX="2323" custLinFactNeighborY="0"/>
      <dgm:spPr/>
    </dgm:pt>
    <dgm:pt modelId="{443EE109-F9BB-4677-88D7-493893C2DBC2}" type="pres">
      <dgm:prSet presAssocID="{B4C34CFC-F49A-4741-92B4-FDC5312C4C18}" presName="textNode" presStyleLbl="bgShp" presStyleIdx="3" presStyleCnt="4"/>
      <dgm:spPr/>
    </dgm:pt>
    <dgm:pt modelId="{CD78A165-AE19-440E-AD88-899FF64312D1}" type="pres">
      <dgm:prSet presAssocID="{B4C34CFC-F49A-4741-92B4-FDC5312C4C18}" presName="compChildNode" presStyleCnt="0"/>
      <dgm:spPr/>
    </dgm:pt>
    <dgm:pt modelId="{C8923033-20EE-423F-86A9-F672F8C14A57}" type="pres">
      <dgm:prSet presAssocID="{B4C34CFC-F49A-4741-92B4-FDC5312C4C18}" presName="theInnerList" presStyleCnt="0"/>
      <dgm:spPr/>
    </dgm:pt>
    <dgm:pt modelId="{7AB77F08-FA5B-4BAA-A5D6-FE04F684C5AE}" type="pres">
      <dgm:prSet presAssocID="{6D40E649-3414-43B5-9DCA-1A1A8C43C6AD}" presName="childNode" presStyleLbl="node1" presStyleIdx="3" presStyleCnt="4">
        <dgm:presLayoutVars>
          <dgm:bulletEnabled val="1"/>
        </dgm:presLayoutVars>
      </dgm:prSet>
      <dgm:spPr/>
    </dgm:pt>
  </dgm:ptLst>
  <dgm:cxnLst>
    <dgm:cxn modelId="{64E28B0E-DD23-432F-9830-82F3215E2E6D}" type="presOf" srcId="{6D40E649-3414-43B5-9DCA-1A1A8C43C6AD}" destId="{7AB77F08-FA5B-4BAA-A5D6-FE04F684C5AE}" srcOrd="0" destOrd="0" presId="urn:microsoft.com/office/officeart/2005/8/layout/lProcess2"/>
    <dgm:cxn modelId="{6F091724-DD58-4FBE-9380-5648EB6AF9CB}" type="presOf" srcId="{ECFB2C4D-9C74-44BA-9146-24EA4FF4AEA6}" destId="{B57901C8-33ED-4CB6-AFA2-49EB4F33241F}" srcOrd="0" destOrd="0" presId="urn:microsoft.com/office/officeart/2005/8/layout/lProcess2"/>
    <dgm:cxn modelId="{4A9B523F-FBE0-433E-ABA8-969E40770FEE}" srcId="{B4C34CFC-F49A-4741-92B4-FDC5312C4C18}" destId="{6D40E649-3414-43B5-9DCA-1A1A8C43C6AD}" srcOrd="0" destOrd="0" parTransId="{69D4E523-EB6A-406C-98C3-A25564233695}" sibTransId="{6E9F79DD-B0D4-4CAE-BEA5-AC28DF783A63}"/>
    <dgm:cxn modelId="{8FB4A244-2E77-48C3-94B3-EDDB3CB7DF43}" srcId="{ECFB2C4D-9C74-44BA-9146-24EA4FF4AEA6}" destId="{7EA01DC0-2124-4AA7-9C5C-3BD423457E60}" srcOrd="1" destOrd="0" parTransId="{4E6B1D54-5D14-49E6-8159-E7D340BADBB8}" sibTransId="{A50906C8-C7CF-40DE-9E37-9DEE43716FFF}"/>
    <dgm:cxn modelId="{7560E16C-DE7E-4B5C-B255-DD47B190B540}" type="presOf" srcId="{56A7C40A-3A7C-4BC1-A209-9B3ED5C6E79C}" destId="{8FF11187-736D-48B2-90AD-77C9B4371CAA}" srcOrd="1" destOrd="0" presId="urn:microsoft.com/office/officeart/2005/8/layout/lProcess2"/>
    <dgm:cxn modelId="{53B89F6C-6967-43C6-B146-B1C4A210AAA3}" srcId="{ECFB2C4D-9C74-44BA-9146-24EA4FF4AEA6}" destId="{4AD6C303-D313-4A22-A5CC-89E918C12C64}" srcOrd="0" destOrd="0" parTransId="{ADA6A7F6-01C5-4104-9158-BA84A5A3F576}" sibTransId="{52CD9C84-16A0-4292-8D66-DFC6D329912D}"/>
    <dgm:cxn modelId="{ECFB9D6D-432D-413C-B99F-3F121E388B4F}" type="presOf" srcId="{7EA01DC0-2124-4AA7-9C5C-3BD423457E60}" destId="{462E5624-776C-4408-B1A5-B296A834533E}" srcOrd="0" destOrd="0" presId="urn:microsoft.com/office/officeart/2005/8/layout/lProcess2"/>
    <dgm:cxn modelId="{F64BC46F-D59A-423B-9E6E-6A6975CC238B}" type="presOf" srcId="{B4C34CFC-F49A-4741-92B4-FDC5312C4C18}" destId="{A62ECFF1-1DF0-4454-B5E0-7FC01CE1A15B}" srcOrd="0" destOrd="0" presId="urn:microsoft.com/office/officeart/2005/8/layout/lProcess2"/>
    <dgm:cxn modelId="{93408492-7D81-4F67-ACD3-B40141C5F252}" srcId="{4AD6C303-D313-4A22-A5CC-89E918C12C64}" destId="{4E41E848-193E-47E3-B674-535B855952A1}" srcOrd="0" destOrd="0" parTransId="{DE2DE384-06C0-485D-8C34-4847A8F9A106}" sibTransId="{2683DC36-0C24-465C-A10D-CBA9E3FA1398}"/>
    <dgm:cxn modelId="{58857C96-7D0F-4454-8DF0-CB4FC32F9BC7}" srcId="{ECFB2C4D-9C74-44BA-9146-24EA4FF4AEA6}" destId="{B4C34CFC-F49A-4741-92B4-FDC5312C4C18}" srcOrd="3" destOrd="0" parTransId="{AC7AA4C0-C790-4311-89AE-EEE328EFD3BF}" sibTransId="{33973057-C8CD-40E2-8F16-9DC1E9946A6D}"/>
    <dgm:cxn modelId="{FD56F9A0-2685-4465-B1EC-0D7AD9563812}" type="presOf" srcId="{4AD6C303-D313-4A22-A5CC-89E918C12C64}" destId="{E8F17EDE-5BBE-4C3C-AC04-828FECD24247}" srcOrd="0" destOrd="0" presId="urn:microsoft.com/office/officeart/2005/8/layout/lProcess2"/>
    <dgm:cxn modelId="{E7EA4DAB-FFB6-45B1-A6BB-C0EF8C59682B}" srcId="{56A7C40A-3A7C-4BC1-A209-9B3ED5C6E79C}" destId="{3466813B-EC04-40BC-8002-6D5EDE4D13BB}" srcOrd="0" destOrd="0" parTransId="{BB86E61D-ECD6-4C9A-AC18-5FFC12A0DC6D}" sibTransId="{47385ACB-83E8-47E9-B2BC-24027CE2C34F}"/>
    <dgm:cxn modelId="{47BEDBB4-D05B-419E-9A8A-9AACC3F7C55B}" type="presOf" srcId="{4AD6C303-D313-4A22-A5CC-89E918C12C64}" destId="{A4514576-3384-449C-AA0A-29727C61C8ED}" srcOrd="1" destOrd="0" presId="urn:microsoft.com/office/officeart/2005/8/layout/lProcess2"/>
    <dgm:cxn modelId="{9D8675B6-46B0-4903-8B36-890F2C655892}" type="presOf" srcId="{A9902930-22D0-4D05-BDED-87A0C858B733}" destId="{37741612-E96A-4859-B7E7-AA5C0993BB53}" srcOrd="0" destOrd="0" presId="urn:microsoft.com/office/officeart/2005/8/layout/lProcess2"/>
    <dgm:cxn modelId="{0F8D54E2-2058-45F3-8E35-06927B37BB62}" type="presOf" srcId="{4E41E848-193E-47E3-B674-535B855952A1}" destId="{F50B46C3-8C1E-4E26-8685-48760174FCBB}" srcOrd="0" destOrd="0" presId="urn:microsoft.com/office/officeart/2005/8/layout/lProcess2"/>
    <dgm:cxn modelId="{6A8798C5-0453-4F38-9D2B-881034F2CCE4}" srcId="{7EA01DC0-2124-4AA7-9C5C-3BD423457E60}" destId="{A9902930-22D0-4D05-BDED-87A0C858B733}" srcOrd="0" destOrd="0" parTransId="{4E70A1CF-51A3-457F-A88A-215943099F43}" sibTransId="{91344664-6779-4484-A070-3031863498FA}"/>
    <dgm:cxn modelId="{A67194EA-FA75-4E7F-958E-48047AC61830}" srcId="{ECFB2C4D-9C74-44BA-9146-24EA4FF4AEA6}" destId="{56A7C40A-3A7C-4BC1-A209-9B3ED5C6E79C}" srcOrd="2" destOrd="0" parTransId="{44501A24-BCD4-47F4-9ECE-788463E81F90}" sibTransId="{2B0FAF83-7673-40BA-B583-57E84B171BCE}"/>
    <dgm:cxn modelId="{461C34CB-7C5E-4D4A-875D-0033B0476A5E}" type="presOf" srcId="{56A7C40A-3A7C-4BC1-A209-9B3ED5C6E79C}" destId="{10D0A282-E633-4E07-A414-CD61707B4A08}" srcOrd="0" destOrd="0" presId="urn:microsoft.com/office/officeart/2005/8/layout/lProcess2"/>
    <dgm:cxn modelId="{30A983ED-77B9-41A8-BB53-BE05CD462241}" type="presOf" srcId="{B4C34CFC-F49A-4741-92B4-FDC5312C4C18}" destId="{443EE109-F9BB-4677-88D7-493893C2DBC2}" srcOrd="1" destOrd="0" presId="urn:microsoft.com/office/officeart/2005/8/layout/lProcess2"/>
    <dgm:cxn modelId="{90B15CD4-4A50-44AA-8BAF-F87C07897A3F}" type="presOf" srcId="{7EA01DC0-2124-4AA7-9C5C-3BD423457E60}" destId="{91C67172-F5A5-490B-BD63-A1B0C8E46C3E}" srcOrd="1" destOrd="0" presId="urn:microsoft.com/office/officeart/2005/8/layout/lProcess2"/>
    <dgm:cxn modelId="{BC4B1BFD-6F94-4285-876D-31058EDD73E7}" type="presOf" srcId="{3466813B-EC04-40BC-8002-6D5EDE4D13BB}" destId="{68FF7933-CF65-4BCA-97DF-A35466787981}" srcOrd="0" destOrd="0" presId="urn:microsoft.com/office/officeart/2005/8/layout/lProcess2"/>
    <dgm:cxn modelId="{AE661706-AC7C-4B6C-9914-62144AA50590}" type="presParOf" srcId="{B57901C8-33ED-4CB6-AFA2-49EB4F33241F}" destId="{0E27B7C5-2165-4539-8522-B4F62CD25BF6}" srcOrd="0" destOrd="0" presId="urn:microsoft.com/office/officeart/2005/8/layout/lProcess2"/>
    <dgm:cxn modelId="{ED934C5F-4929-43D3-BA9D-EE7CF3555279}" type="presParOf" srcId="{0E27B7C5-2165-4539-8522-B4F62CD25BF6}" destId="{E8F17EDE-5BBE-4C3C-AC04-828FECD24247}" srcOrd="0" destOrd="0" presId="urn:microsoft.com/office/officeart/2005/8/layout/lProcess2"/>
    <dgm:cxn modelId="{A15613BA-CAFC-43E3-9955-2B0A7DE4A486}" type="presParOf" srcId="{0E27B7C5-2165-4539-8522-B4F62CD25BF6}" destId="{A4514576-3384-449C-AA0A-29727C61C8ED}" srcOrd="1" destOrd="0" presId="urn:microsoft.com/office/officeart/2005/8/layout/lProcess2"/>
    <dgm:cxn modelId="{E0728791-F4D5-4B62-8CD2-DA9AEEF86836}" type="presParOf" srcId="{0E27B7C5-2165-4539-8522-B4F62CD25BF6}" destId="{044A90A6-5EE7-4717-A49C-4408BFA41DD4}" srcOrd="2" destOrd="0" presId="urn:microsoft.com/office/officeart/2005/8/layout/lProcess2"/>
    <dgm:cxn modelId="{7BC287F5-C5E2-484C-B163-562A51AB5AC6}" type="presParOf" srcId="{044A90A6-5EE7-4717-A49C-4408BFA41DD4}" destId="{508F0EB0-B178-4E3F-9FE8-08F341EC8FDC}" srcOrd="0" destOrd="0" presId="urn:microsoft.com/office/officeart/2005/8/layout/lProcess2"/>
    <dgm:cxn modelId="{5993FF4B-B4A8-4EA8-B48A-0022C772F0BC}" type="presParOf" srcId="{508F0EB0-B178-4E3F-9FE8-08F341EC8FDC}" destId="{F50B46C3-8C1E-4E26-8685-48760174FCBB}" srcOrd="0" destOrd="0" presId="urn:microsoft.com/office/officeart/2005/8/layout/lProcess2"/>
    <dgm:cxn modelId="{3917243E-F581-4A88-BAE0-0385A1F213D1}" type="presParOf" srcId="{B57901C8-33ED-4CB6-AFA2-49EB4F33241F}" destId="{2CA0E84B-4EA0-4F6C-9064-5C56CCBD94AC}" srcOrd="1" destOrd="0" presId="urn:microsoft.com/office/officeart/2005/8/layout/lProcess2"/>
    <dgm:cxn modelId="{E1EDF43F-DD77-4E9B-97E6-C98A82D2BE0F}" type="presParOf" srcId="{B57901C8-33ED-4CB6-AFA2-49EB4F33241F}" destId="{93C49230-7000-4AA4-9BE9-E37326DDFA3D}" srcOrd="2" destOrd="0" presId="urn:microsoft.com/office/officeart/2005/8/layout/lProcess2"/>
    <dgm:cxn modelId="{11DB7AD4-890D-4988-A279-EDE66D76D360}" type="presParOf" srcId="{93C49230-7000-4AA4-9BE9-E37326DDFA3D}" destId="{462E5624-776C-4408-B1A5-B296A834533E}" srcOrd="0" destOrd="0" presId="urn:microsoft.com/office/officeart/2005/8/layout/lProcess2"/>
    <dgm:cxn modelId="{E5F9F2A0-223A-4BAC-A7C6-BD853B30D0B2}" type="presParOf" srcId="{93C49230-7000-4AA4-9BE9-E37326DDFA3D}" destId="{91C67172-F5A5-490B-BD63-A1B0C8E46C3E}" srcOrd="1" destOrd="0" presId="urn:microsoft.com/office/officeart/2005/8/layout/lProcess2"/>
    <dgm:cxn modelId="{77588314-7C14-4B09-AD80-F0E78D7487AF}" type="presParOf" srcId="{93C49230-7000-4AA4-9BE9-E37326DDFA3D}" destId="{3B290AC1-BAA9-45B8-9F1E-521B191A65ED}" srcOrd="2" destOrd="0" presId="urn:microsoft.com/office/officeart/2005/8/layout/lProcess2"/>
    <dgm:cxn modelId="{0366C547-F08A-4C30-BB52-16DA2050CF3B}" type="presParOf" srcId="{3B290AC1-BAA9-45B8-9F1E-521B191A65ED}" destId="{F89EAF12-BF4B-4767-9B75-E7F207A0F203}" srcOrd="0" destOrd="0" presId="urn:microsoft.com/office/officeart/2005/8/layout/lProcess2"/>
    <dgm:cxn modelId="{8A606702-B8B5-42C9-92DA-ED2D246AD78C}" type="presParOf" srcId="{F89EAF12-BF4B-4767-9B75-E7F207A0F203}" destId="{37741612-E96A-4859-B7E7-AA5C0993BB53}" srcOrd="0" destOrd="0" presId="urn:microsoft.com/office/officeart/2005/8/layout/lProcess2"/>
    <dgm:cxn modelId="{81BC100B-B791-4CA7-BAA5-C08FB10A6CF1}" type="presParOf" srcId="{B57901C8-33ED-4CB6-AFA2-49EB4F33241F}" destId="{B8CAFBC1-6739-49AD-B267-84E1C8FBD27D}" srcOrd="3" destOrd="0" presId="urn:microsoft.com/office/officeart/2005/8/layout/lProcess2"/>
    <dgm:cxn modelId="{B3F414AA-D7A1-4C41-9101-8E0111F406EA}" type="presParOf" srcId="{B57901C8-33ED-4CB6-AFA2-49EB4F33241F}" destId="{BB455BA2-400C-475F-B3EB-667CE1B85CA4}" srcOrd="4" destOrd="0" presId="urn:microsoft.com/office/officeart/2005/8/layout/lProcess2"/>
    <dgm:cxn modelId="{3CE5E574-17CB-4B86-B480-04582339D01B}" type="presParOf" srcId="{BB455BA2-400C-475F-B3EB-667CE1B85CA4}" destId="{10D0A282-E633-4E07-A414-CD61707B4A08}" srcOrd="0" destOrd="0" presId="urn:microsoft.com/office/officeart/2005/8/layout/lProcess2"/>
    <dgm:cxn modelId="{6FF2E3B8-304F-4075-967C-2D41D7E8DC1D}" type="presParOf" srcId="{BB455BA2-400C-475F-B3EB-667CE1B85CA4}" destId="{8FF11187-736D-48B2-90AD-77C9B4371CAA}" srcOrd="1" destOrd="0" presId="urn:microsoft.com/office/officeart/2005/8/layout/lProcess2"/>
    <dgm:cxn modelId="{69C99CA7-48C9-4BB6-A783-062064A3E0D7}" type="presParOf" srcId="{BB455BA2-400C-475F-B3EB-667CE1B85CA4}" destId="{4E9620C5-A0EE-4194-9C12-D7CB7200A5F5}" srcOrd="2" destOrd="0" presId="urn:microsoft.com/office/officeart/2005/8/layout/lProcess2"/>
    <dgm:cxn modelId="{4D1567FB-55E8-40AD-815E-7BF613B2A3EC}" type="presParOf" srcId="{4E9620C5-A0EE-4194-9C12-D7CB7200A5F5}" destId="{1B521F98-02B0-4157-8303-DD4563E9BCF5}" srcOrd="0" destOrd="0" presId="urn:microsoft.com/office/officeart/2005/8/layout/lProcess2"/>
    <dgm:cxn modelId="{447E6031-8332-47B3-BE77-714FC5D53DB2}" type="presParOf" srcId="{1B521F98-02B0-4157-8303-DD4563E9BCF5}" destId="{68FF7933-CF65-4BCA-97DF-A35466787981}" srcOrd="0" destOrd="0" presId="urn:microsoft.com/office/officeart/2005/8/layout/lProcess2"/>
    <dgm:cxn modelId="{EDB6155F-DD4F-4B5F-AEBD-C2974F684DA7}" type="presParOf" srcId="{B57901C8-33ED-4CB6-AFA2-49EB4F33241F}" destId="{68A6FF14-7F77-4096-AC45-14A6D0751F97}" srcOrd="5" destOrd="0" presId="urn:microsoft.com/office/officeart/2005/8/layout/lProcess2"/>
    <dgm:cxn modelId="{C9C5C77E-1A1A-4132-B93B-CE5252003C20}" type="presParOf" srcId="{B57901C8-33ED-4CB6-AFA2-49EB4F33241F}" destId="{04CFBC77-E0AC-4885-8962-43006F6EE894}" srcOrd="6" destOrd="0" presId="urn:microsoft.com/office/officeart/2005/8/layout/lProcess2"/>
    <dgm:cxn modelId="{D805D1E9-9D3D-49C5-A37B-7CAF7DA3FB4E}" type="presParOf" srcId="{04CFBC77-E0AC-4885-8962-43006F6EE894}" destId="{A62ECFF1-1DF0-4454-B5E0-7FC01CE1A15B}" srcOrd="0" destOrd="0" presId="urn:microsoft.com/office/officeart/2005/8/layout/lProcess2"/>
    <dgm:cxn modelId="{17E1819C-CCA6-4F62-B902-6E64112FCA54}" type="presParOf" srcId="{04CFBC77-E0AC-4885-8962-43006F6EE894}" destId="{443EE109-F9BB-4677-88D7-493893C2DBC2}" srcOrd="1" destOrd="0" presId="urn:microsoft.com/office/officeart/2005/8/layout/lProcess2"/>
    <dgm:cxn modelId="{F64606B5-E4CA-4416-970E-AD5282D4C4DD}" type="presParOf" srcId="{04CFBC77-E0AC-4885-8962-43006F6EE894}" destId="{CD78A165-AE19-440E-AD88-899FF64312D1}" srcOrd="2" destOrd="0" presId="urn:microsoft.com/office/officeart/2005/8/layout/lProcess2"/>
    <dgm:cxn modelId="{E10C5475-5DFC-4953-8322-94768EA758CB}" type="presParOf" srcId="{CD78A165-AE19-440E-AD88-899FF64312D1}" destId="{C8923033-20EE-423F-86A9-F672F8C14A57}" srcOrd="0" destOrd="0" presId="urn:microsoft.com/office/officeart/2005/8/layout/lProcess2"/>
    <dgm:cxn modelId="{4B44D44C-32D3-4196-8FF5-86E46796BD35}" type="presParOf" srcId="{C8923033-20EE-423F-86A9-F672F8C14A57}" destId="{7AB77F08-FA5B-4BAA-A5D6-FE04F684C5AE}"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17EDE-5BBE-4C3C-AC04-828FECD24247}">
      <dsp:nvSpPr>
        <dsp:cNvPr id="0" name=""/>
        <dsp:cNvSpPr/>
      </dsp:nvSpPr>
      <dsp:spPr>
        <a:xfrm>
          <a:off x="2827" y="138687"/>
          <a:ext cx="2774604" cy="54558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Competentie</a:t>
          </a:r>
        </a:p>
        <a:p>
          <a:pPr marL="0" lvl="0" indent="0" algn="ctr" defTabSz="889000">
            <a:lnSpc>
              <a:spcPct val="90000"/>
            </a:lnSpc>
            <a:spcBef>
              <a:spcPct val="0"/>
            </a:spcBef>
            <a:spcAft>
              <a:spcPct val="35000"/>
            </a:spcAft>
            <a:buNone/>
          </a:pPr>
          <a:r>
            <a:rPr lang="nl-NL" sz="2000" kern="1200"/>
            <a:t>Kundigheid laten zien</a:t>
          </a:r>
        </a:p>
      </dsp:txBody>
      <dsp:txXfrm>
        <a:off x="2827" y="138687"/>
        <a:ext cx="2774604" cy="1636764"/>
      </dsp:txXfrm>
    </dsp:sp>
    <dsp:sp modelId="{F50B46C3-8C1E-4E26-8685-48760174FCBB}">
      <dsp:nvSpPr>
        <dsp:cNvPr id="0" name=""/>
        <dsp:cNvSpPr/>
      </dsp:nvSpPr>
      <dsp:spPr>
        <a:xfrm>
          <a:off x="280288" y="1721750"/>
          <a:ext cx="2219683" cy="37230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ts val="1800"/>
            </a:spcAft>
            <a:buFont typeface="Arial" panose="020B0604020202020204" pitchFamily="34" charset="0"/>
            <a:buNone/>
          </a:pPr>
          <a:r>
            <a:rPr lang="nl-NL" sz="1400" kern="1200"/>
            <a:t>Resultaten boeken</a:t>
          </a:r>
        </a:p>
        <a:p>
          <a:pPr marL="0" lvl="0" indent="0" algn="ctr" defTabSz="622300">
            <a:lnSpc>
              <a:spcPct val="90000"/>
            </a:lnSpc>
            <a:spcBef>
              <a:spcPct val="0"/>
            </a:spcBef>
            <a:spcAft>
              <a:spcPts val="1800"/>
            </a:spcAft>
            <a:buFont typeface="Arial" panose="020B0604020202020204" pitchFamily="34" charset="0"/>
            <a:buNone/>
          </a:pPr>
          <a:r>
            <a:rPr lang="nl-NL" sz="1400" kern="1200"/>
            <a:t>Problemen oplossen</a:t>
          </a:r>
        </a:p>
        <a:p>
          <a:pPr marL="0" lvl="0" indent="0" algn="ctr" defTabSz="622300">
            <a:lnSpc>
              <a:spcPct val="90000"/>
            </a:lnSpc>
            <a:spcBef>
              <a:spcPct val="0"/>
            </a:spcBef>
            <a:spcAft>
              <a:spcPts val="1800"/>
            </a:spcAft>
            <a:buFont typeface="Arial" panose="020B0604020202020204" pitchFamily="34" charset="0"/>
            <a:buNone/>
          </a:pPr>
          <a:r>
            <a:rPr lang="nl-NL" sz="1400" kern="1200"/>
            <a:t>Passen capaciteiten</a:t>
          </a:r>
        </a:p>
        <a:p>
          <a:pPr marL="0" lvl="0" indent="0" algn="ctr" defTabSz="622300">
            <a:lnSpc>
              <a:spcPct val="90000"/>
            </a:lnSpc>
            <a:spcBef>
              <a:spcPct val="0"/>
            </a:spcBef>
            <a:spcAft>
              <a:spcPts val="1800"/>
            </a:spcAft>
            <a:buFont typeface="Arial" panose="020B0604020202020204" pitchFamily="34" charset="0"/>
            <a:buNone/>
          </a:pPr>
          <a:r>
            <a:rPr lang="nl-NL" sz="1400" kern="1200"/>
            <a:t>Goed zijn in wat je doet</a:t>
          </a:r>
        </a:p>
        <a:p>
          <a:pPr marL="0" lvl="0" indent="0" algn="ctr" defTabSz="622300">
            <a:lnSpc>
              <a:spcPct val="90000"/>
            </a:lnSpc>
            <a:spcBef>
              <a:spcPct val="0"/>
            </a:spcBef>
            <a:spcAft>
              <a:spcPts val="1800"/>
            </a:spcAft>
            <a:buFont typeface="Arial" panose="020B0604020202020204" pitchFamily="34" charset="0"/>
            <a:buNone/>
          </a:pPr>
          <a:r>
            <a:rPr lang="nl-NL" sz="1400" kern="1200"/>
            <a:t>Vaardigheden inzetten om anderen te helpen</a:t>
          </a:r>
        </a:p>
      </dsp:txBody>
      <dsp:txXfrm>
        <a:off x="345300" y="1786762"/>
        <a:ext cx="2089659" cy="3593047"/>
      </dsp:txXfrm>
    </dsp:sp>
    <dsp:sp modelId="{462E5624-776C-4408-B1A5-B296A834533E}">
      <dsp:nvSpPr>
        <dsp:cNvPr id="0" name=""/>
        <dsp:cNvSpPr/>
      </dsp:nvSpPr>
      <dsp:spPr>
        <a:xfrm>
          <a:off x="2985527" y="138687"/>
          <a:ext cx="2774604" cy="54558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Geloofwaardigheid</a:t>
          </a:r>
        </a:p>
        <a:p>
          <a:pPr marL="0" lvl="0" indent="0" algn="ctr" defTabSz="889000">
            <a:lnSpc>
              <a:spcPct val="90000"/>
            </a:lnSpc>
            <a:spcBef>
              <a:spcPct val="0"/>
            </a:spcBef>
            <a:spcAft>
              <a:spcPct val="35000"/>
            </a:spcAft>
            <a:buNone/>
          </a:pPr>
          <a:r>
            <a:rPr lang="nl-NL" sz="2000" kern="1200"/>
            <a:t>Integer handelen</a:t>
          </a:r>
        </a:p>
      </dsp:txBody>
      <dsp:txXfrm>
        <a:off x="2985527" y="138687"/>
        <a:ext cx="2774604" cy="1636764"/>
      </dsp:txXfrm>
    </dsp:sp>
    <dsp:sp modelId="{37741612-E96A-4859-B7E7-AA5C0993BB53}">
      <dsp:nvSpPr>
        <dsp:cNvPr id="0" name=""/>
        <dsp:cNvSpPr/>
      </dsp:nvSpPr>
      <dsp:spPr>
        <a:xfrm>
          <a:off x="3277038" y="1668512"/>
          <a:ext cx="2219683" cy="3726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ts val="600"/>
            </a:spcAft>
            <a:buNone/>
          </a:pPr>
          <a:r>
            <a:rPr lang="nl-NL" sz="1400" kern="1200"/>
            <a:t>Omgaan met vertrouwelijkheid</a:t>
          </a:r>
        </a:p>
        <a:p>
          <a:pPr marL="0" lvl="0" indent="0" algn="ctr" defTabSz="622300">
            <a:lnSpc>
              <a:spcPct val="90000"/>
            </a:lnSpc>
            <a:spcBef>
              <a:spcPct val="0"/>
            </a:spcBef>
            <a:spcAft>
              <a:spcPts val="600"/>
            </a:spcAft>
            <a:buNone/>
          </a:pPr>
          <a:r>
            <a:rPr lang="nl-NL" sz="1400" kern="1200"/>
            <a:t>Toegeven als je ongelijk hebt/fout hebt gemaakt</a:t>
          </a:r>
        </a:p>
        <a:p>
          <a:pPr marL="0" lvl="0" indent="0" algn="ctr" defTabSz="622300">
            <a:lnSpc>
              <a:spcPct val="90000"/>
            </a:lnSpc>
            <a:spcBef>
              <a:spcPct val="0"/>
            </a:spcBef>
            <a:spcAft>
              <a:spcPts val="600"/>
            </a:spcAft>
            <a:buNone/>
          </a:pPr>
          <a:r>
            <a:rPr lang="nl-NL" sz="1400" kern="1200"/>
            <a:t>Aannames onderzoeken</a:t>
          </a:r>
        </a:p>
        <a:p>
          <a:pPr marL="0" lvl="0" indent="0" algn="ctr" defTabSz="622300">
            <a:lnSpc>
              <a:spcPct val="90000"/>
            </a:lnSpc>
            <a:spcBef>
              <a:spcPct val="0"/>
            </a:spcBef>
            <a:spcAft>
              <a:spcPts val="600"/>
            </a:spcAft>
            <a:buNone/>
          </a:pPr>
          <a:r>
            <a:rPr lang="nl-NL" sz="1400" kern="1200"/>
            <a:t>Eerlijk zijn</a:t>
          </a:r>
        </a:p>
        <a:p>
          <a:pPr marL="0" lvl="0" indent="0" algn="ctr" defTabSz="622300">
            <a:lnSpc>
              <a:spcPct val="90000"/>
            </a:lnSpc>
            <a:spcBef>
              <a:spcPct val="0"/>
            </a:spcBef>
            <a:spcAft>
              <a:spcPts val="600"/>
            </a:spcAft>
            <a:buNone/>
          </a:pPr>
          <a:r>
            <a:rPr lang="nl-NL" sz="1400" kern="1200"/>
            <a:t>Niet roddelen</a:t>
          </a:r>
        </a:p>
        <a:p>
          <a:pPr marL="0" lvl="0" indent="0" algn="ctr" defTabSz="622300">
            <a:lnSpc>
              <a:spcPct val="90000"/>
            </a:lnSpc>
            <a:spcBef>
              <a:spcPct val="0"/>
            </a:spcBef>
            <a:spcAft>
              <a:spcPts val="600"/>
            </a:spcAft>
            <a:buNone/>
          </a:pPr>
          <a:r>
            <a:rPr lang="nl-NL" sz="1400" kern="1200"/>
            <a:t>Oprecht zijn</a:t>
          </a:r>
        </a:p>
        <a:p>
          <a:pPr marL="0" lvl="0" indent="0" algn="ctr" defTabSz="622300">
            <a:lnSpc>
              <a:spcPct val="90000"/>
            </a:lnSpc>
            <a:spcBef>
              <a:spcPct val="0"/>
            </a:spcBef>
            <a:spcAft>
              <a:spcPts val="600"/>
            </a:spcAft>
            <a:buNone/>
          </a:pPr>
          <a:r>
            <a:rPr lang="nl-NL" sz="1400" kern="1200"/>
            <a:t>Oordeel achterwege laten</a:t>
          </a:r>
        </a:p>
        <a:p>
          <a:pPr marL="0" lvl="0" indent="0" algn="ctr" defTabSz="622300">
            <a:lnSpc>
              <a:spcPct val="90000"/>
            </a:lnSpc>
            <a:spcBef>
              <a:spcPct val="0"/>
            </a:spcBef>
            <a:spcAft>
              <a:spcPts val="600"/>
            </a:spcAft>
            <a:buNone/>
          </a:pPr>
          <a:r>
            <a:rPr lang="nl-NL" sz="1400" kern="1200"/>
            <a:t>Respect tonen</a:t>
          </a:r>
        </a:p>
      </dsp:txBody>
      <dsp:txXfrm>
        <a:off x="3342050" y="1733524"/>
        <a:ext cx="2089659" cy="3596593"/>
      </dsp:txXfrm>
    </dsp:sp>
    <dsp:sp modelId="{10D0A282-E633-4E07-A414-CD61707B4A08}">
      <dsp:nvSpPr>
        <dsp:cNvPr id="0" name=""/>
        <dsp:cNvSpPr/>
      </dsp:nvSpPr>
      <dsp:spPr>
        <a:xfrm>
          <a:off x="5968227" y="138687"/>
          <a:ext cx="2774604" cy="54558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Betrokkenheid</a:t>
          </a:r>
        </a:p>
        <a:p>
          <a:pPr marL="0" lvl="0" indent="0" algn="ctr" defTabSz="889000">
            <a:lnSpc>
              <a:spcPct val="90000"/>
            </a:lnSpc>
            <a:spcBef>
              <a:spcPct val="0"/>
            </a:spcBef>
            <a:spcAft>
              <a:spcPct val="35000"/>
            </a:spcAft>
            <a:buNone/>
          </a:pPr>
          <a:r>
            <a:rPr lang="nl-NL" sz="2000" kern="1200"/>
            <a:t>Om anderen geven</a:t>
          </a:r>
        </a:p>
      </dsp:txBody>
      <dsp:txXfrm>
        <a:off x="5968227" y="138687"/>
        <a:ext cx="2774604" cy="1636764"/>
      </dsp:txXfrm>
    </dsp:sp>
    <dsp:sp modelId="{68FF7933-CF65-4BCA-97DF-A35466787981}">
      <dsp:nvSpPr>
        <dsp:cNvPr id="0" name=""/>
        <dsp:cNvSpPr/>
      </dsp:nvSpPr>
      <dsp:spPr>
        <a:xfrm>
          <a:off x="6245688" y="1719977"/>
          <a:ext cx="2219683" cy="3726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ts val="1800"/>
            </a:spcAft>
            <a:buNone/>
          </a:pPr>
          <a:r>
            <a:rPr lang="nl-NL" sz="1400" kern="1200"/>
            <a:t>Goed luisteren</a:t>
          </a:r>
        </a:p>
        <a:p>
          <a:pPr marL="0" lvl="0" indent="0" algn="ctr" defTabSz="622300">
            <a:lnSpc>
              <a:spcPct val="90000"/>
            </a:lnSpc>
            <a:spcBef>
              <a:spcPct val="0"/>
            </a:spcBef>
            <a:spcAft>
              <a:spcPts val="1800"/>
            </a:spcAft>
            <a:buNone/>
          </a:pPr>
          <a:r>
            <a:rPr lang="nl-NL" sz="1400" kern="1200"/>
            <a:t>Oprechte interesse</a:t>
          </a:r>
        </a:p>
        <a:p>
          <a:pPr marL="0" lvl="0" indent="0" algn="ctr" defTabSz="622300">
            <a:lnSpc>
              <a:spcPct val="90000"/>
            </a:lnSpc>
            <a:spcBef>
              <a:spcPct val="0"/>
            </a:spcBef>
            <a:spcAft>
              <a:spcPts val="1800"/>
            </a:spcAft>
            <a:buNone/>
          </a:pPr>
          <a:r>
            <a:rPr lang="nl-NL" sz="1400" kern="1200"/>
            <a:t>Gemeende complimenten geven</a:t>
          </a:r>
        </a:p>
        <a:p>
          <a:pPr marL="0" lvl="0" indent="0" algn="ctr" defTabSz="622300">
            <a:lnSpc>
              <a:spcPct val="90000"/>
            </a:lnSpc>
            <a:spcBef>
              <a:spcPct val="0"/>
            </a:spcBef>
            <a:spcAft>
              <a:spcPts val="1800"/>
            </a:spcAft>
            <a:buNone/>
          </a:pPr>
          <a:r>
            <a:rPr lang="nl-NL" sz="1400" kern="1200"/>
            <a:t>Belangstelling hebben voor anderen</a:t>
          </a:r>
        </a:p>
        <a:p>
          <a:pPr marL="0" lvl="0" indent="0" algn="ctr" defTabSz="622300">
            <a:lnSpc>
              <a:spcPct val="90000"/>
            </a:lnSpc>
            <a:spcBef>
              <a:spcPct val="0"/>
            </a:spcBef>
            <a:spcAft>
              <a:spcPts val="1800"/>
            </a:spcAft>
            <a:buNone/>
          </a:pPr>
          <a:r>
            <a:rPr lang="nl-NL" sz="1400" kern="1200"/>
            <a:t>Goed samenwerken</a:t>
          </a:r>
        </a:p>
        <a:p>
          <a:pPr marL="0" lvl="0" indent="0" algn="ctr" defTabSz="622300">
            <a:lnSpc>
              <a:spcPct val="90000"/>
            </a:lnSpc>
            <a:spcBef>
              <a:spcPct val="0"/>
            </a:spcBef>
            <a:spcAft>
              <a:spcPts val="1800"/>
            </a:spcAft>
            <a:buNone/>
          </a:pPr>
          <a:r>
            <a:rPr lang="nl-NL" sz="1400" kern="1200"/>
            <a:t>Empathisch</a:t>
          </a:r>
        </a:p>
        <a:p>
          <a:pPr marL="0" lvl="0" indent="0" algn="ctr" defTabSz="622300">
            <a:lnSpc>
              <a:spcPct val="90000"/>
            </a:lnSpc>
            <a:spcBef>
              <a:spcPct val="0"/>
            </a:spcBef>
            <a:spcAft>
              <a:spcPts val="1800"/>
            </a:spcAft>
            <a:buNone/>
          </a:pPr>
          <a:r>
            <a:rPr lang="nl-NL" sz="1400" kern="1200"/>
            <a:t>Vragen om input</a:t>
          </a:r>
        </a:p>
      </dsp:txBody>
      <dsp:txXfrm>
        <a:off x="6310700" y="1784989"/>
        <a:ext cx="2089659" cy="3596593"/>
      </dsp:txXfrm>
    </dsp:sp>
    <dsp:sp modelId="{A62ECFF1-1DF0-4454-B5E0-7FC01CE1A15B}">
      <dsp:nvSpPr>
        <dsp:cNvPr id="0" name=""/>
        <dsp:cNvSpPr/>
      </dsp:nvSpPr>
      <dsp:spPr>
        <a:xfrm>
          <a:off x="8953755" y="138687"/>
          <a:ext cx="2774604" cy="54558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l-NL" sz="2000" kern="1200"/>
            <a:t>Betrouwbaarheid</a:t>
          </a:r>
        </a:p>
        <a:p>
          <a:pPr marL="0" lvl="0" indent="0" algn="ctr" defTabSz="889000">
            <a:lnSpc>
              <a:spcPct val="90000"/>
            </a:lnSpc>
            <a:spcBef>
              <a:spcPct val="0"/>
            </a:spcBef>
            <a:spcAft>
              <a:spcPct val="35000"/>
            </a:spcAft>
            <a:buNone/>
          </a:pPr>
          <a:r>
            <a:rPr lang="nl-NL" sz="2000" kern="1200"/>
            <a:t>Laten zien dat anderen op je kunnen bouwen</a:t>
          </a:r>
        </a:p>
      </dsp:txBody>
      <dsp:txXfrm>
        <a:off x="8953755" y="138687"/>
        <a:ext cx="2774604" cy="1636764"/>
      </dsp:txXfrm>
    </dsp:sp>
    <dsp:sp modelId="{7AB77F08-FA5B-4BAA-A5D6-FE04F684C5AE}">
      <dsp:nvSpPr>
        <dsp:cNvPr id="0" name=""/>
        <dsp:cNvSpPr/>
      </dsp:nvSpPr>
      <dsp:spPr>
        <a:xfrm>
          <a:off x="9228388" y="1719977"/>
          <a:ext cx="2219683" cy="372661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ts val="1800"/>
            </a:spcAft>
            <a:buNone/>
          </a:pPr>
          <a:r>
            <a:rPr lang="nl-NL" sz="1400" kern="1200"/>
            <a:t>Doen wat je belooft</a:t>
          </a:r>
        </a:p>
        <a:p>
          <a:pPr marL="0" lvl="0" indent="0" algn="ctr" defTabSz="622300">
            <a:lnSpc>
              <a:spcPct val="90000"/>
            </a:lnSpc>
            <a:spcBef>
              <a:spcPct val="0"/>
            </a:spcBef>
            <a:spcAft>
              <a:spcPts val="1800"/>
            </a:spcAft>
            <a:buNone/>
          </a:pPr>
          <a:r>
            <a:rPr lang="nl-NL" sz="1400" kern="1200"/>
            <a:t>Nauwkeurig</a:t>
          </a:r>
        </a:p>
        <a:p>
          <a:pPr marL="0" lvl="0" indent="0" algn="ctr" defTabSz="622300">
            <a:lnSpc>
              <a:spcPct val="90000"/>
            </a:lnSpc>
            <a:spcBef>
              <a:spcPct val="0"/>
            </a:spcBef>
            <a:spcAft>
              <a:spcPts val="1800"/>
            </a:spcAft>
            <a:buNone/>
          </a:pPr>
          <a:r>
            <a:rPr lang="nl-NL" sz="1400" kern="1200"/>
            <a:t>Neemt wensen van anderen serieus</a:t>
          </a:r>
        </a:p>
        <a:p>
          <a:pPr marL="0" lvl="0" indent="0" algn="ctr" defTabSz="622300">
            <a:lnSpc>
              <a:spcPct val="90000"/>
            </a:lnSpc>
            <a:spcBef>
              <a:spcPct val="0"/>
            </a:spcBef>
            <a:spcAft>
              <a:spcPts val="1800"/>
            </a:spcAft>
            <a:buNone/>
          </a:pPr>
          <a:r>
            <a:rPr lang="nl-NL" sz="1400" kern="1200"/>
            <a:t>Georganiseerd</a:t>
          </a:r>
        </a:p>
        <a:p>
          <a:pPr marL="0" lvl="0" indent="0" algn="ctr" defTabSz="622300">
            <a:lnSpc>
              <a:spcPct val="90000"/>
            </a:lnSpc>
            <a:spcBef>
              <a:spcPct val="0"/>
            </a:spcBef>
            <a:spcAft>
              <a:spcPts val="1800"/>
            </a:spcAft>
            <a:buNone/>
          </a:pPr>
          <a:r>
            <a:rPr lang="nl-NL" sz="1400" kern="1200"/>
            <a:t>Verantwoordelijkheid nemen</a:t>
          </a:r>
        </a:p>
        <a:p>
          <a:pPr marL="0" lvl="0" indent="0" algn="ctr" defTabSz="622300">
            <a:lnSpc>
              <a:spcPct val="90000"/>
            </a:lnSpc>
            <a:spcBef>
              <a:spcPct val="0"/>
            </a:spcBef>
            <a:spcAft>
              <a:spcPts val="1800"/>
            </a:spcAft>
            <a:buNone/>
          </a:pPr>
          <a:r>
            <a:rPr lang="nl-NL" sz="1400" kern="1200"/>
            <a:t>Consequent</a:t>
          </a:r>
        </a:p>
        <a:p>
          <a:pPr marL="0" lvl="0" indent="0" algn="ctr" defTabSz="622300">
            <a:lnSpc>
              <a:spcPct val="90000"/>
            </a:lnSpc>
            <a:spcBef>
              <a:spcPct val="0"/>
            </a:spcBef>
            <a:spcAft>
              <a:spcPts val="1800"/>
            </a:spcAft>
            <a:buNone/>
          </a:pPr>
          <a:r>
            <a:rPr lang="nl-NL" sz="1400" kern="1200"/>
            <a:t>congruent</a:t>
          </a:r>
        </a:p>
      </dsp:txBody>
      <dsp:txXfrm>
        <a:off x="9293400" y="1784989"/>
        <a:ext cx="2089659" cy="35965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D1D21-ADEA-1A41-832E-4DADA5BC4F01}" type="datetimeFigureOut">
              <a:rPr lang="nl-NL" smtClean="0"/>
              <a:pPr/>
              <a:t>28-11-2023</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75C49-756A-2F4C-8C4B-EFC7FF10C764}" type="slidenum">
              <a:rPr lang="nl-NL" smtClean="0"/>
              <a:pPr/>
              <a:t>‹nr.›</a:t>
            </a:fld>
            <a:endParaRPr lang="nl-NL"/>
          </a:p>
        </p:txBody>
      </p:sp>
    </p:spTree>
    <p:extLst>
      <p:ext uri="{BB962C8B-B14F-4D97-AF65-F5344CB8AC3E}">
        <p14:creationId xmlns:p14="http://schemas.microsoft.com/office/powerpoint/2010/main" val="1991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Arial" charset="0"/>
              </a:defRPr>
            </a:lvl1pPr>
          </a:lstStyle>
          <a:p>
            <a:pPr>
              <a:defRPr/>
            </a:pPr>
            <a:fld id="{DF424BCC-7960-C84A-83A8-53E66212D07C}" type="datetimeFigureOut">
              <a:rPr lang="nl-NL"/>
              <a:pPr>
                <a:defRPr/>
              </a:pPr>
              <a:t>28-11-2023</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Arial" charset="0"/>
              </a:defRPr>
            </a:lvl1pPr>
          </a:lstStyle>
          <a:p>
            <a:pPr>
              <a:defRPr/>
            </a:pPr>
            <a:fld id="{1C1A5FA4-54C0-7C4F-B59A-CA74E43F0396}" type="slidenum">
              <a:rPr lang="nl-NL"/>
              <a:pPr>
                <a:defRPr/>
              </a:pPr>
              <a:t>‹nr.›</a:t>
            </a:fld>
            <a:endParaRPr lang="nl-NL"/>
          </a:p>
        </p:txBody>
      </p:sp>
    </p:spTree>
    <p:extLst>
      <p:ext uri="{BB962C8B-B14F-4D97-AF65-F5344CB8AC3E}">
        <p14:creationId xmlns:p14="http://schemas.microsoft.com/office/powerpoint/2010/main" val="1937750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C1A5FA4-54C0-7C4F-B59A-CA74E43F0396}" type="slidenum">
              <a:rPr lang="nl-NL" smtClean="0"/>
              <a:pPr>
                <a:defRPr/>
              </a:pPr>
              <a:t>2</a:t>
            </a:fld>
            <a:endParaRPr lang="nl-NL"/>
          </a:p>
        </p:txBody>
      </p:sp>
    </p:spTree>
    <p:extLst>
      <p:ext uri="{BB962C8B-B14F-4D97-AF65-F5344CB8AC3E}">
        <p14:creationId xmlns:p14="http://schemas.microsoft.com/office/powerpoint/2010/main" val="3208942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09550" y="855663"/>
            <a:ext cx="6249988" cy="3516312"/>
          </a:xfrm>
        </p:spPr>
      </p:sp>
      <p:sp>
        <p:nvSpPr>
          <p:cNvPr id="3" name="Tijdelijke aanduiding voor notities 2"/>
          <p:cNvSpPr>
            <a:spLocks noGrp="1"/>
          </p:cNvSpPr>
          <p:nvPr>
            <p:ph type="body" idx="1"/>
          </p:nvPr>
        </p:nvSpPr>
        <p:spPr/>
        <p:txBody>
          <a:bodyPr/>
          <a:lstStyle/>
          <a:p>
            <a:r>
              <a:rPr lang="nl-NL"/>
              <a:t>Karsten</a:t>
            </a:r>
          </a:p>
        </p:txBody>
      </p:sp>
    </p:spTree>
    <p:extLst>
      <p:ext uri="{BB962C8B-B14F-4D97-AF65-F5344CB8AC3E}">
        <p14:creationId xmlns:p14="http://schemas.microsoft.com/office/powerpoint/2010/main" val="2527296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3838" y="890588"/>
            <a:ext cx="6221412" cy="350043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116541"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116541"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9440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9388" y="839788"/>
            <a:ext cx="6310312" cy="3551237"/>
          </a:xfrm>
        </p:spPr>
      </p:sp>
      <p:sp>
        <p:nvSpPr>
          <p:cNvPr id="3" name="Tijdelijke aanduiding voor notities 2"/>
          <p:cNvSpPr>
            <a:spLocks noGrp="1"/>
          </p:cNvSpPr>
          <p:nvPr>
            <p:ph type="body" idx="1"/>
          </p:nvPr>
        </p:nvSpPr>
        <p:spPr/>
        <p:txBody>
          <a:bodyPr/>
          <a:lstStyle/>
          <a:p>
            <a:r>
              <a:rPr lang="nl-NL"/>
              <a:t>Karsten versimpelt deze sheet</a:t>
            </a:r>
          </a:p>
          <a:p>
            <a:endParaRPr lang="nl-NL"/>
          </a:p>
          <a:p>
            <a:r>
              <a:rPr lang="nl-NL" err="1"/>
              <a:t>Benée</a:t>
            </a:r>
            <a:r>
              <a:rPr lang="nl-NL"/>
              <a:t> Brown</a:t>
            </a:r>
          </a:p>
        </p:txBody>
      </p:sp>
      <p:sp>
        <p:nvSpPr>
          <p:cNvPr id="4" name="Tijdelijke aanduiding voor dianummer 3"/>
          <p:cNvSpPr>
            <a:spLocks noGrp="1"/>
          </p:cNvSpPr>
          <p:nvPr>
            <p:ph type="sldNum" sz="quarter" idx="5"/>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2CCEEAAE-F1F9-2B49-8A66-70F1A86B363F}" type="slidenum">
              <a:rPr kumimoji="0" lang="nl-NL"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88284"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5398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04800" y="869950"/>
            <a:ext cx="6259513" cy="3521075"/>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116541"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116541"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2557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79388" y="303213"/>
            <a:ext cx="6029325" cy="3392487"/>
          </a:xfrm>
          <a:prstGeom prst="rect">
            <a:avLst/>
          </a:prstGeom>
        </p:spPr>
      </p:sp>
      <p:sp>
        <p:nvSpPr>
          <p:cNvPr id="3" name="Tijdelijke aanduiding voor notities 2"/>
          <p:cNvSpPr>
            <a:spLocks noGrp="1"/>
          </p:cNvSpPr>
          <p:nvPr>
            <p:ph type="body" idx="1"/>
          </p:nvPr>
        </p:nvSpPr>
        <p:spPr>
          <a:xfrm>
            <a:off x="311695" y="5201921"/>
            <a:ext cx="5861998" cy="3954241"/>
          </a:xfrm>
          <a:prstGeom prst="rect">
            <a:avLst/>
          </a:prstGeom>
        </p:spPr>
        <p:txBody>
          <a:bodyPr lIns="88850" tIns="44425" rIns="88850" bIns="44425"/>
          <a:lstStyle/>
          <a:p>
            <a:endParaRPr lang="nl-NL"/>
          </a:p>
        </p:txBody>
      </p:sp>
    </p:spTree>
    <p:extLst>
      <p:ext uri="{BB962C8B-B14F-4D97-AF65-F5344CB8AC3E}">
        <p14:creationId xmlns:p14="http://schemas.microsoft.com/office/powerpoint/2010/main" val="213559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7038" y="558800"/>
            <a:ext cx="5929312" cy="3335338"/>
          </a:xfrm>
        </p:spPr>
      </p:sp>
      <p:sp>
        <p:nvSpPr>
          <p:cNvPr id="3" name="Tijdelijke aanduiding voor notities 2"/>
          <p:cNvSpPr>
            <a:spLocks noGrp="1"/>
          </p:cNvSpPr>
          <p:nvPr>
            <p:ph type="body" idx="1"/>
          </p:nvPr>
        </p:nvSpPr>
        <p:spPr/>
        <p:txBody>
          <a:bodyPr/>
          <a:lstStyle/>
          <a:p>
            <a:r>
              <a:rPr lang="nl-NL"/>
              <a:t>Anne introduceert opdracht </a:t>
            </a:r>
          </a:p>
        </p:txBody>
      </p:sp>
      <p:sp>
        <p:nvSpPr>
          <p:cNvPr id="4" name="Tijdelijke aanduiding voor dianummer 3"/>
          <p:cNvSpPr>
            <a:spLocks noGrp="1"/>
          </p:cNvSpPr>
          <p:nvPr>
            <p:ph type="sldNum" sz="quarter" idx="10"/>
          </p:nvPr>
        </p:nvSpPr>
        <p:spPr/>
        <p:txBody>
          <a:bodyPr/>
          <a:lstStyle/>
          <a:p>
            <a:pPr marL="0" marR="0" lvl="0" indent="0" algn="r" defTabSz="1209773"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209773"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97662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7038" y="558800"/>
            <a:ext cx="5929312" cy="3335338"/>
          </a:xfrm>
        </p:spPr>
      </p:sp>
      <p:sp>
        <p:nvSpPr>
          <p:cNvPr id="3" name="Tijdelijke aanduiding voor notities 2"/>
          <p:cNvSpPr>
            <a:spLocks noGrp="1"/>
          </p:cNvSpPr>
          <p:nvPr>
            <p:ph type="body" idx="1"/>
          </p:nvPr>
        </p:nvSpPr>
        <p:spPr/>
        <p:txBody>
          <a:bodyPr/>
          <a:lstStyle/>
          <a:p>
            <a:r>
              <a:rPr lang="nl-NL"/>
              <a:t>Anne introduceert opdracht </a:t>
            </a:r>
          </a:p>
        </p:txBody>
      </p:sp>
      <p:sp>
        <p:nvSpPr>
          <p:cNvPr id="4" name="Tijdelijke aanduiding voor dianummer 3"/>
          <p:cNvSpPr>
            <a:spLocks noGrp="1"/>
          </p:cNvSpPr>
          <p:nvPr>
            <p:ph type="sldNum" sz="quarter" idx="10"/>
          </p:nvPr>
        </p:nvSpPr>
        <p:spPr/>
        <p:txBody>
          <a:bodyPr/>
          <a:lstStyle/>
          <a:p>
            <a:pPr marL="0" marR="0" lvl="0" indent="0" algn="r" defTabSz="1209773"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209773"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54092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7038" y="558800"/>
            <a:ext cx="5929312" cy="3335338"/>
          </a:xfrm>
        </p:spPr>
      </p:sp>
      <p:sp>
        <p:nvSpPr>
          <p:cNvPr id="3" name="Tijdelijke aanduiding voor notities 2"/>
          <p:cNvSpPr>
            <a:spLocks noGrp="1"/>
          </p:cNvSpPr>
          <p:nvPr>
            <p:ph type="body" idx="1"/>
          </p:nvPr>
        </p:nvSpPr>
        <p:spPr/>
        <p:txBody>
          <a:bodyPr/>
          <a:lstStyle/>
          <a:p>
            <a:r>
              <a:rPr lang="nl-NL"/>
              <a:t>Anne introduceert opdracht </a:t>
            </a:r>
          </a:p>
        </p:txBody>
      </p:sp>
      <p:sp>
        <p:nvSpPr>
          <p:cNvPr id="4" name="Tijdelijke aanduiding voor dianummer 3"/>
          <p:cNvSpPr>
            <a:spLocks noGrp="1"/>
          </p:cNvSpPr>
          <p:nvPr>
            <p:ph type="sldNum" sz="quarter" idx="10"/>
          </p:nvPr>
        </p:nvSpPr>
        <p:spPr/>
        <p:txBody>
          <a:bodyPr/>
          <a:lstStyle/>
          <a:p>
            <a:pPr marL="0" marR="0" lvl="0" indent="0" algn="r" defTabSz="1209773"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209773"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5656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427038" y="558800"/>
            <a:ext cx="5929312" cy="3335338"/>
          </a:xfrm>
        </p:spPr>
      </p:sp>
      <p:sp>
        <p:nvSpPr>
          <p:cNvPr id="3" name="Tijdelijke aanduiding voor notities 2"/>
          <p:cNvSpPr>
            <a:spLocks noGrp="1"/>
          </p:cNvSpPr>
          <p:nvPr>
            <p:ph type="body" idx="1"/>
          </p:nvPr>
        </p:nvSpPr>
        <p:spPr/>
        <p:txBody>
          <a:bodyPr/>
          <a:lstStyle/>
          <a:p>
            <a:r>
              <a:rPr lang="nl-NL"/>
              <a:t>Anne introduceert opdracht </a:t>
            </a:r>
          </a:p>
        </p:txBody>
      </p:sp>
      <p:sp>
        <p:nvSpPr>
          <p:cNvPr id="4" name="Tijdelijke aanduiding voor dianummer 3"/>
          <p:cNvSpPr>
            <a:spLocks noGrp="1"/>
          </p:cNvSpPr>
          <p:nvPr>
            <p:ph type="sldNum" sz="quarter" idx="10"/>
          </p:nvPr>
        </p:nvSpPr>
        <p:spPr/>
        <p:txBody>
          <a:bodyPr/>
          <a:lstStyle/>
          <a:p>
            <a:pPr marL="0" marR="0" lvl="0" indent="0" algn="r" defTabSz="1209773"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a:ln>
                  <a:noFill/>
                </a:ln>
                <a:solidFill>
                  <a:srgbClr val="000000"/>
                </a:solidFill>
                <a:effectLst/>
                <a:uLnTx/>
                <a:uFillTx/>
                <a:latin typeface="Arial"/>
                <a:ea typeface="+mn-ea"/>
                <a:cs typeface="+mn-cs"/>
              </a:rPr>
              <a:pPr marL="0" marR="0" lvl="0" indent="0" algn="r" defTabSz="1209773"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60882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85738" y="847725"/>
            <a:ext cx="6297612" cy="3543300"/>
          </a:xfrm>
        </p:spPr>
      </p:sp>
      <p:sp>
        <p:nvSpPr>
          <p:cNvPr id="3" name="Tijdelijke aanduiding voor notities 2"/>
          <p:cNvSpPr>
            <a:spLocks noGrp="1"/>
          </p:cNvSpPr>
          <p:nvPr>
            <p:ph type="body" idx="1"/>
          </p:nvPr>
        </p:nvSpPr>
        <p:spPr/>
        <p:txBody>
          <a:bodyPr/>
          <a:lstStyle/>
          <a:p>
            <a:r>
              <a:rPr lang="nl-NL"/>
              <a:t>Ken Blanchard: Het abc van vertrouwen</a:t>
            </a:r>
          </a:p>
        </p:txBody>
      </p:sp>
      <p:sp>
        <p:nvSpPr>
          <p:cNvPr id="4" name="Tijdelijke aanduiding voor dianummer 3"/>
          <p:cNvSpPr>
            <a:spLocks noGrp="1"/>
          </p:cNvSpPr>
          <p:nvPr>
            <p:ph type="sldNum" sz="quarter" idx="5"/>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2CCEEAAE-F1F9-2B49-8A66-70F1A86B363F}" type="slidenum">
              <a:rPr kumimoji="0" lang="nl-NL"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88284"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19876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C1A5FA4-54C0-7C4F-B59A-CA74E43F0396}" type="slidenum">
              <a:rPr lang="nl-NL" smtClean="0"/>
              <a:pPr>
                <a:defRPr/>
              </a:pPr>
              <a:t>3</a:t>
            </a:fld>
            <a:endParaRPr lang="nl-NL"/>
          </a:p>
        </p:txBody>
      </p:sp>
    </p:spTree>
    <p:extLst>
      <p:ext uri="{BB962C8B-B14F-4D97-AF65-F5344CB8AC3E}">
        <p14:creationId xmlns:p14="http://schemas.microsoft.com/office/powerpoint/2010/main" val="23651632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138" y="730250"/>
            <a:ext cx="6500812" cy="36576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88284"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3515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4138" y="730250"/>
            <a:ext cx="6500812" cy="3657600"/>
          </a:xfrm>
        </p:spPr>
      </p:sp>
      <p:sp>
        <p:nvSpPr>
          <p:cNvPr id="3" name="Tijdelijke aanduiding voor notities 2"/>
          <p:cNvSpPr>
            <a:spLocks noGrp="1"/>
          </p:cNvSpPr>
          <p:nvPr>
            <p:ph type="body" idx="1"/>
          </p:nvPr>
        </p:nvSpPr>
        <p:spPr/>
        <p:txBody>
          <a:bodyPr/>
          <a:lstStyle/>
          <a:p>
            <a:r>
              <a:rPr lang="nl-NL"/>
              <a:t>De cursisten hebben de e-</a:t>
            </a:r>
            <a:r>
              <a:rPr lang="nl-NL" err="1"/>
              <a:t>learning</a:t>
            </a:r>
            <a:r>
              <a:rPr lang="nl-NL"/>
              <a:t> gedaan. </a:t>
            </a:r>
          </a:p>
          <a:p>
            <a:r>
              <a:rPr lang="nl-NL"/>
              <a:t>Inzet van dag 1 is het oefenen van alle essenties en het aanbod van de theorie verminderen. </a:t>
            </a:r>
          </a:p>
          <a:p>
            <a:endParaRPr lang="nl-NL"/>
          </a:p>
          <a:p>
            <a:r>
              <a:rPr lang="nl-NL"/>
              <a:t>Anne: sheets </a:t>
            </a:r>
          </a:p>
        </p:txBody>
      </p:sp>
      <p:sp>
        <p:nvSpPr>
          <p:cNvPr id="4" name="Tijdelijke aanduiding voor dianummer 3"/>
          <p:cNvSpPr>
            <a:spLocks noGrp="1"/>
          </p:cNvSpPr>
          <p:nvPr>
            <p:ph type="sldNum" sz="quarter" idx="5"/>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88284"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0224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66713" y="561975"/>
            <a:ext cx="5935662" cy="3340100"/>
          </a:xfrm>
        </p:spPr>
      </p:sp>
      <p:sp>
        <p:nvSpPr>
          <p:cNvPr id="3" name="Tijdelijke aanduiding voor notities 2"/>
          <p:cNvSpPr>
            <a:spLocks noGrp="1"/>
          </p:cNvSpPr>
          <p:nvPr>
            <p:ph type="body" idx="1"/>
          </p:nvPr>
        </p:nvSpPr>
        <p:spPr/>
        <p:txBody>
          <a:bodyPr/>
          <a:lstStyle/>
          <a:p>
            <a:r>
              <a:rPr lang="nl-NL"/>
              <a:t>Karsten</a:t>
            </a:r>
          </a:p>
          <a:p>
            <a:endParaRPr lang="nl-NL"/>
          </a:p>
          <a:p>
            <a:r>
              <a:rPr lang="nl-NL"/>
              <a:t>De essenties horen bij de denkwijze.</a:t>
            </a:r>
          </a:p>
          <a:p>
            <a:r>
              <a:rPr lang="nl-NL"/>
              <a:t>De stappen bij de werkwijze.</a:t>
            </a:r>
          </a:p>
        </p:txBody>
      </p:sp>
      <p:sp>
        <p:nvSpPr>
          <p:cNvPr id="4" name="Tijdelijke aanduiding voor dianummer 3"/>
          <p:cNvSpPr>
            <a:spLocks noGrp="1"/>
          </p:cNvSpPr>
          <p:nvPr>
            <p:ph type="sldNum" sz="quarter" idx="5"/>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fld id="{697381A9-0C9E-4D3A-A28B-AC4E168A57BC}" type="slidenum">
              <a:rPr kumimoji="0" lang="nl-NL"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1088284"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25656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2100" y="552450"/>
            <a:ext cx="6148388" cy="3459163"/>
          </a:xfrm>
          <a:prstGeom prst="rect">
            <a:avLst/>
          </a:prstGeom>
        </p:spPr>
      </p:sp>
      <p:sp>
        <p:nvSpPr>
          <p:cNvPr id="3" name="Заметки 2"/>
          <p:cNvSpPr>
            <a:spLocks noGrp="1"/>
          </p:cNvSpPr>
          <p:nvPr>
            <p:ph type="body" idx="1"/>
          </p:nvPr>
        </p:nvSpPr>
        <p:spPr>
          <a:xfrm>
            <a:off x="311695" y="5201921"/>
            <a:ext cx="5861998" cy="3954241"/>
          </a:xfrm>
          <a:prstGeom prst="rect">
            <a:avLst/>
          </a:prstGeom>
        </p:spPr>
        <p:txBody>
          <a:bodyPr lIns="88850" tIns="44425" rIns="88850" bIns="44425"/>
          <a:lstStyle/>
          <a:p>
            <a:pPr defTabSz="927875">
              <a:defRPr/>
            </a:pPr>
            <a:r>
              <a:rPr lang="nl-NL"/>
              <a:t>Karsten</a:t>
            </a:r>
            <a:endParaRPr lang="ru-RU"/>
          </a:p>
        </p:txBody>
      </p:sp>
    </p:spTree>
    <p:extLst>
      <p:ext uri="{BB962C8B-B14F-4D97-AF65-F5344CB8AC3E}">
        <p14:creationId xmlns:p14="http://schemas.microsoft.com/office/powerpoint/2010/main" val="462397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0513" y="596900"/>
            <a:ext cx="6205537" cy="3490913"/>
          </a:xfrm>
          <a:prstGeom prst="rect">
            <a:avLst/>
          </a:prstGeom>
        </p:spPr>
      </p:sp>
      <p:sp>
        <p:nvSpPr>
          <p:cNvPr id="3" name="Tijdelijke aanduiding voor notities 2"/>
          <p:cNvSpPr>
            <a:spLocks noGrp="1"/>
          </p:cNvSpPr>
          <p:nvPr>
            <p:ph type="body" idx="1"/>
          </p:nvPr>
        </p:nvSpPr>
        <p:spPr>
          <a:xfrm>
            <a:off x="311695" y="5201921"/>
            <a:ext cx="5861998" cy="3954241"/>
          </a:xfrm>
          <a:prstGeom prst="rect">
            <a:avLst/>
          </a:prstGeom>
        </p:spPr>
        <p:txBody>
          <a:bodyPr lIns="88850" tIns="44425" rIns="88850" bIns="44425"/>
          <a:lstStyle/>
          <a:p>
            <a:r>
              <a:rPr lang="nl-NL"/>
              <a:t>Karsten</a:t>
            </a:r>
          </a:p>
        </p:txBody>
      </p:sp>
    </p:spTree>
    <p:extLst>
      <p:ext uri="{BB962C8B-B14F-4D97-AF65-F5344CB8AC3E}">
        <p14:creationId xmlns:p14="http://schemas.microsoft.com/office/powerpoint/2010/main" val="156058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17488" y="468313"/>
            <a:ext cx="6234112" cy="3506787"/>
          </a:xfrm>
          <a:prstGeom prst="rect">
            <a:avLst/>
          </a:prstGeom>
        </p:spPr>
      </p:sp>
      <p:sp>
        <p:nvSpPr>
          <p:cNvPr id="3" name="Tijdelijke aanduiding voor notities 2"/>
          <p:cNvSpPr>
            <a:spLocks noGrp="1"/>
          </p:cNvSpPr>
          <p:nvPr>
            <p:ph type="body" idx="1"/>
          </p:nvPr>
        </p:nvSpPr>
        <p:spPr>
          <a:xfrm>
            <a:off x="311695" y="5201921"/>
            <a:ext cx="5861998" cy="3954241"/>
          </a:xfrm>
          <a:prstGeom prst="rect">
            <a:avLst/>
          </a:prstGeom>
        </p:spPr>
        <p:txBody>
          <a:bodyPr lIns="88850" tIns="44425" rIns="88850" bIns="44425"/>
          <a:lstStyle/>
          <a:p>
            <a:r>
              <a:rPr lang="nl-NL"/>
              <a:t>Karsten</a:t>
            </a:r>
          </a:p>
        </p:txBody>
      </p:sp>
    </p:spTree>
    <p:extLst>
      <p:ext uri="{BB962C8B-B14F-4D97-AF65-F5344CB8AC3E}">
        <p14:creationId xmlns:p14="http://schemas.microsoft.com/office/powerpoint/2010/main" val="354576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92100" y="596900"/>
            <a:ext cx="6200775" cy="3489325"/>
          </a:xfrm>
          <a:prstGeom prst="rect">
            <a:avLst/>
          </a:prstGeom>
        </p:spPr>
      </p:sp>
      <p:sp>
        <p:nvSpPr>
          <p:cNvPr id="3" name="Tijdelijke aanduiding voor notities 2"/>
          <p:cNvSpPr>
            <a:spLocks noGrp="1"/>
          </p:cNvSpPr>
          <p:nvPr>
            <p:ph type="body" idx="1"/>
          </p:nvPr>
        </p:nvSpPr>
        <p:spPr>
          <a:xfrm>
            <a:off x="311695" y="5201921"/>
            <a:ext cx="5861998" cy="3954241"/>
          </a:xfrm>
          <a:prstGeom prst="rect">
            <a:avLst/>
          </a:prstGeom>
        </p:spPr>
        <p:txBody>
          <a:bodyPr lIns="88850" tIns="44425" rIns="88850" bIns="44425"/>
          <a:lstStyle/>
          <a:p>
            <a:r>
              <a:rPr lang="nl-NL"/>
              <a:t>Anne</a:t>
            </a:r>
          </a:p>
          <a:p>
            <a:endParaRPr lang="nl-NL"/>
          </a:p>
          <a:p>
            <a:r>
              <a:rPr lang="nl-NL"/>
              <a:t>Voorbeelden van vragen om achter belangen te komen</a:t>
            </a:r>
          </a:p>
        </p:txBody>
      </p:sp>
    </p:spTree>
    <p:extLst>
      <p:ext uri="{BB962C8B-B14F-4D97-AF65-F5344CB8AC3E}">
        <p14:creationId xmlns:p14="http://schemas.microsoft.com/office/powerpoint/2010/main" val="383286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5763" y="723900"/>
            <a:ext cx="5895975" cy="3317875"/>
          </a:xfrm>
          <a:prstGeom prst="rect">
            <a:avLst/>
          </a:prstGeom>
        </p:spPr>
      </p:sp>
      <p:sp>
        <p:nvSpPr>
          <p:cNvPr id="3" name="Заметки 2"/>
          <p:cNvSpPr>
            <a:spLocks noGrp="1"/>
          </p:cNvSpPr>
          <p:nvPr>
            <p:ph type="body" idx="1"/>
          </p:nvPr>
        </p:nvSpPr>
        <p:spPr>
          <a:xfrm>
            <a:off x="311695" y="5201921"/>
            <a:ext cx="5861998" cy="3954241"/>
          </a:xfrm>
          <a:prstGeom prst="rect">
            <a:avLst/>
          </a:prstGeom>
        </p:spPr>
        <p:txBody>
          <a:bodyPr lIns="88850" tIns="44425" rIns="88850" bIns="44425"/>
          <a:lstStyle/>
          <a:p>
            <a:pPr defTabSz="927875">
              <a:defRPr/>
            </a:pPr>
            <a:r>
              <a:rPr lang="nl-NL"/>
              <a:t>Karsten</a:t>
            </a:r>
            <a:endParaRPr lang="ru-RU"/>
          </a:p>
        </p:txBody>
      </p:sp>
    </p:spTree>
    <p:extLst>
      <p:ext uri="{BB962C8B-B14F-4D97-AF65-F5344CB8AC3E}">
        <p14:creationId xmlns:p14="http://schemas.microsoft.com/office/powerpoint/2010/main" val="3870504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ustomXml" Target="../../customXml/item3.xml"/><Relationship Id="rId2" Type="http://schemas.openxmlformats.org/officeDocument/2006/relationships/customXml" Target="../../customXml/item2.xml"/><Relationship Id="rId1" Type="http://schemas.openxmlformats.org/officeDocument/2006/relationships/customXml" Target="../../customXml/item1.xml"/><Relationship Id="rId5" Type="http://schemas.openxmlformats.org/officeDocument/2006/relationships/image" Target="../media/image8.png"/><Relationship Id="rId4"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6.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7.xml"/></Relationships>
</file>

<file path=ppt/slideLayouts/_rels/slideLayout33.xml.rels><?xml version="1.0" encoding="UTF-8" standalone="yes"?>
<Relationships xmlns="http://schemas.openxmlformats.org/package/2006/relationships"><Relationship Id="rId3" Type="http://schemas.openxmlformats.org/officeDocument/2006/relationships/customXml" Target="../../customXml/item6.xml"/><Relationship Id="rId2" Type="http://schemas.openxmlformats.org/officeDocument/2006/relationships/customXml" Target="../../customXml/item5.xml"/><Relationship Id="rId1" Type="http://schemas.openxmlformats.org/officeDocument/2006/relationships/customXml" Target="../../customXml/item4.xml"/><Relationship Id="rId5" Type="http://schemas.openxmlformats.org/officeDocument/2006/relationships/image" Target="../media/image8.png"/><Relationship Id="rId4"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met afbeelding">
    <p:spTree>
      <p:nvGrpSpPr>
        <p:cNvPr id="1" name=""/>
        <p:cNvGrpSpPr/>
        <p:nvPr/>
      </p:nvGrpSpPr>
      <p:grpSpPr>
        <a:xfrm>
          <a:off x="0" y="0"/>
          <a:ext cx="0" cy="0"/>
          <a:chOff x="0" y="0"/>
          <a:chExt cx="0" cy="0"/>
        </a:xfrm>
      </p:grpSpPr>
      <p:sp>
        <p:nvSpPr>
          <p:cNvPr id="4" name="Tijdelijke aanduiding voor datum 8"/>
          <p:cNvSpPr>
            <a:spLocks noGrp="1"/>
          </p:cNvSpPr>
          <p:nvPr>
            <p:ph type="dt" sz="half" idx="10"/>
          </p:nvPr>
        </p:nvSpPr>
        <p:spPr>
          <a:xfrm>
            <a:off x="6565899" y="6346826"/>
            <a:ext cx="4930776" cy="360363"/>
          </a:xfrm>
        </p:spPr>
        <p:txBody>
          <a:bodyPr/>
          <a:lstStyle>
            <a:lvl1pPr>
              <a:defRPr/>
            </a:lvl1pPr>
          </a:lstStyle>
          <a:p>
            <a:pPr>
              <a:defRPr/>
            </a:pPr>
            <a:endParaRPr lang="nl-NL"/>
          </a:p>
        </p:txBody>
      </p:sp>
      <p:sp>
        <p:nvSpPr>
          <p:cNvPr id="5"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sp>
        <p:nvSpPr>
          <p:cNvPr id="6" name="shpTitel"/>
          <p:cNvSpPr>
            <a:spLocks noGrp="1"/>
          </p:cNvSpPr>
          <p:nvPr>
            <p:ph type="title"/>
          </p:nvPr>
        </p:nvSpPr>
        <p:spPr>
          <a:xfrm>
            <a:off x="6565899" y="2447926"/>
            <a:ext cx="4930775"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sz="quarter" idx="23" hasCustomPrompt="1"/>
          </p:nvPr>
        </p:nvSpPr>
        <p:spPr>
          <a:xfrm>
            <a:off x="6562725" y="3472457"/>
            <a:ext cx="4933950" cy="2808288"/>
          </a:xfrm>
        </p:spPr>
        <p:txBody>
          <a:bodyPr/>
          <a:lstStyle>
            <a:lvl1pPr>
              <a:defRPr baseline="0"/>
            </a:lvl1pPr>
          </a:lstStyle>
          <a:p>
            <a:pPr lvl="0"/>
            <a:r>
              <a:rPr lang="nl-NL" dirty="0"/>
              <a:t>Klik om subtitel te bewerken</a:t>
            </a:r>
          </a:p>
        </p:txBody>
      </p:sp>
    </p:spTree>
    <p:extLst>
      <p:ext uri="{BB962C8B-B14F-4D97-AF65-F5344CB8AC3E}">
        <p14:creationId xmlns:p14="http://schemas.microsoft.com/office/powerpoint/2010/main" val="2973812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pos="41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B361564F-CC5A-464F-B98C-260AB2C394D0}"/>
              </a:ext>
            </a:extLst>
          </p:cNvPr>
          <p:cNvSpPr>
            <a:spLocks noGrp="1" noSelect="1"/>
          </p:cNvSpPr>
          <p:nvPr>
            <p:ph type="pic" sz="quarter" idx="14" hasCustomPrompt="1"/>
          </p:nvPr>
        </p:nvSpPr>
        <p:spPr bwMode="gray">
          <a:xfrm>
            <a:off x="0" y="0"/>
            <a:ext cx="12196376" cy="6858000"/>
          </a:xfrm>
          <a:prstGeom prst="rect">
            <a:avLst/>
          </a:prstGeom>
        </p:spPr>
        <p:txBody>
          <a:bodyPr/>
          <a:lstStyle>
            <a:lvl1pPr marL="287928" indent="-287928" algn="r" defTabSz="1088520" rtl="0" eaLnBrk="1" latinLnBrk="0" hangingPunct="1">
              <a:lnSpc>
                <a:spcPct val="114000"/>
              </a:lnSpc>
              <a:spcBef>
                <a:spcPts val="0"/>
              </a:spcBef>
              <a:buFont typeface="Arial" pitchFamily="34" charset="0"/>
              <a:buNone/>
              <a:defRPr/>
            </a:lvl1pPr>
          </a:lstStyle>
          <a:p>
            <a:r>
              <a:rPr lang="nl-NL"/>
              <a:t>[Voeg via Invoegen afbeelding</a:t>
            </a:r>
            <a:br>
              <a:rPr lang="nl-NL"/>
            </a:br>
            <a:r>
              <a:rPr lang="nl-NL"/>
              <a:t>een </a:t>
            </a:r>
            <a:r>
              <a:rPr lang="nl-NL" noProof="0"/>
              <a:t>afbeelding</a:t>
            </a:r>
            <a:r>
              <a:rPr lang="nl-NL"/>
              <a:t> in</a:t>
            </a:r>
            <a:r>
              <a:rPr lang="nl-NL" noProof="0"/>
              <a:t>]</a:t>
            </a:r>
          </a:p>
        </p:txBody>
      </p:sp>
      <p:sp>
        <p:nvSpPr>
          <p:cNvPr id="17" name="Frame 2">
            <a:extLst>
              <a:ext uri="{FF2B5EF4-FFF2-40B4-BE49-F238E27FC236}">
                <a16:creationId xmlns:a16="http://schemas.microsoft.com/office/drawing/2014/main" id="{938878FB-7778-452D-9F75-960A637C4EAE}"/>
              </a:ext>
              <a:ext uri="{C183D7F6-B498-43B3-948B-1728B52AA6E4}">
                <adec:decorative xmlns:adec="http://schemas.microsoft.com/office/drawing/2017/decorative" val="1"/>
              </a:ext>
            </a:extLst>
          </p:cNvPr>
          <p:cNvSpPr>
            <a:spLocks noGrp="1" noSelect="1"/>
          </p:cNvSpPr>
          <p:nvPr userDrawn="1">
            <p:ph type="body" idx="1001" hasCustomPrompt="1"/>
            <p:custDataLst>
              <p:custData r:id="rId1"/>
            </p:custDataLst>
          </p:nvPr>
        </p:nvSpPr>
        <p:spPr bwMode="gray">
          <a:xfrm>
            <a:off x="10030850" y="3841750"/>
            <a:ext cx="2159562" cy="3016250"/>
          </a:xfrm>
          <a:custGeom>
            <a:avLst/>
            <a:gdLst>
              <a:gd name="T0" fmla="*/ 4489 w 6802"/>
              <a:gd name="T1" fmla="*/ 3442 h 9499"/>
              <a:gd name="T2" fmla="*/ 0 w 6802"/>
              <a:gd name="T3" fmla="*/ 9499 h 9499"/>
              <a:gd name="T4" fmla="*/ 6802 w 6802"/>
              <a:gd name="T5" fmla="*/ 9499 h 9499"/>
              <a:gd name="T6" fmla="*/ 6802 w 6802"/>
              <a:gd name="T7" fmla="*/ 0 h 9499"/>
              <a:gd name="T8" fmla="*/ 4629 w 6802"/>
              <a:gd name="T9" fmla="*/ 3239 h 9499"/>
              <a:gd name="T10" fmla="*/ 4489 w 6802"/>
              <a:gd name="T11" fmla="*/ 3442 h 9499"/>
            </a:gdLst>
            <a:ahLst/>
            <a:cxnLst>
              <a:cxn ang="0">
                <a:pos x="T0" y="T1"/>
              </a:cxn>
              <a:cxn ang="0">
                <a:pos x="T2" y="T3"/>
              </a:cxn>
              <a:cxn ang="0">
                <a:pos x="T4" y="T5"/>
              </a:cxn>
              <a:cxn ang="0">
                <a:pos x="T6" y="T7"/>
              </a:cxn>
              <a:cxn ang="0">
                <a:pos x="T8" y="T9"/>
              </a:cxn>
              <a:cxn ang="0">
                <a:pos x="T10" y="T11"/>
              </a:cxn>
            </a:cxnLst>
            <a:rect l="0" t="0" r="r" b="b"/>
            <a:pathLst>
              <a:path w="6802" h="9499">
                <a:moveTo>
                  <a:pt x="4489" y="3442"/>
                </a:moveTo>
                <a:cubicBezTo>
                  <a:pt x="3279" y="5185"/>
                  <a:pt x="1696" y="7299"/>
                  <a:pt x="0" y="9499"/>
                </a:cubicBezTo>
                <a:cubicBezTo>
                  <a:pt x="6802" y="9499"/>
                  <a:pt x="6802" y="9499"/>
                  <a:pt x="6802" y="9499"/>
                </a:cubicBezTo>
                <a:cubicBezTo>
                  <a:pt x="6802" y="0"/>
                  <a:pt x="6802" y="0"/>
                  <a:pt x="6802" y="0"/>
                </a:cubicBezTo>
                <a:cubicBezTo>
                  <a:pt x="6149" y="1034"/>
                  <a:pt x="5389" y="2137"/>
                  <a:pt x="4629" y="3239"/>
                </a:cubicBezTo>
                <a:lnTo>
                  <a:pt x="4489" y="3442"/>
                </a:lnTo>
                <a:close/>
              </a:path>
            </a:pathLst>
          </a:custGeom>
          <a:solidFill>
            <a:srgbClr val="E83946">
              <a:alpha val="89020"/>
            </a:srgbClr>
          </a:solidFill>
          <a:ln>
            <a:noFill/>
          </a:ln>
        </p:spPr>
        <p:txBody>
          <a:bodyPr vert="horz" wrap="square" lIns="91440" tIns="45720" rIns="91440" bIns="45720" numCol="1" anchor="t" anchorCtr="0" compatLnSpc="1">
            <a:prstTxWarp prst="textNoShape">
              <a:avLst/>
            </a:prstTxWarp>
          </a:bodyPr>
          <a:lstStyle>
            <a:lvl1pPr marL="287928" indent="-287928" algn="l" defTabSz="1088520" rtl="0" eaLnBrk="1" latinLnBrk="0" hangingPunct="1">
              <a:lnSpc>
                <a:spcPct val="114000"/>
              </a:lnSpc>
              <a:spcBef>
                <a:spcPts val="0"/>
              </a:spcBef>
              <a:buFont typeface="Arial" pitchFamily="34" charset="0"/>
              <a:buNone/>
              <a:defRPr/>
            </a:lvl1pPr>
          </a:lstStyle>
          <a:p>
            <a:r>
              <a:rPr lang="nl-NL"/>
              <a:t> </a:t>
            </a:r>
          </a:p>
        </p:txBody>
      </p:sp>
      <p:sp>
        <p:nvSpPr>
          <p:cNvPr id="19" name="Placeholder 3">
            <a:extLst>
              <a:ext uri="{FF2B5EF4-FFF2-40B4-BE49-F238E27FC236}">
                <a16:creationId xmlns:a16="http://schemas.microsoft.com/office/drawing/2014/main" id="{35DF29F3-0155-4DBB-88C4-B204530A0266}"/>
              </a:ext>
            </a:extLst>
          </p:cNvPr>
          <p:cNvSpPr>
            <a:spLocks noGrp="1" noSelect="1"/>
          </p:cNvSpPr>
          <p:nvPr userDrawn="1">
            <p:ph type="body" idx="1003" hasCustomPrompt="1"/>
            <p:custDataLst>
              <p:custData r:id="rId2"/>
            </p:custDataLst>
          </p:nvPr>
        </p:nvSpPr>
        <p:spPr bwMode="gray">
          <a:xfrm>
            <a:off x="0" y="0"/>
            <a:ext cx="8989179" cy="6858000"/>
          </a:xfrm>
          <a:custGeom>
            <a:avLst/>
            <a:gdLst>
              <a:gd name="connsiteX0" fmla="*/ 0 w 8986838"/>
              <a:gd name="connsiteY0" fmla="*/ 0 h 6858000"/>
              <a:gd name="connsiteX1" fmla="*/ 2720612 w 8986838"/>
              <a:gd name="connsiteY1" fmla="*/ 0 h 6858000"/>
              <a:gd name="connsiteX2" fmla="*/ 2996353 w 8986838"/>
              <a:gd name="connsiteY2" fmla="*/ 272415 h 6858000"/>
              <a:gd name="connsiteX3" fmla="*/ 3686501 w 8986838"/>
              <a:gd name="connsiteY3" fmla="*/ 658178 h 6858000"/>
              <a:gd name="connsiteX4" fmla="*/ 4442015 w 8986838"/>
              <a:gd name="connsiteY4" fmla="*/ 279400 h 6858000"/>
              <a:gd name="connsiteX5" fmla="*/ 4457563 w 8986838"/>
              <a:gd name="connsiteY5" fmla="*/ 263208 h 6858000"/>
              <a:gd name="connsiteX6" fmla="*/ 4719661 w 8986838"/>
              <a:gd name="connsiteY6" fmla="*/ 0 h 6858000"/>
              <a:gd name="connsiteX7" fmla="*/ 8845635 w 8986838"/>
              <a:gd name="connsiteY7" fmla="*/ 0 h 6858000"/>
              <a:gd name="connsiteX8" fmla="*/ 8986838 w 8986838"/>
              <a:gd name="connsiteY8" fmla="*/ 705803 h 6858000"/>
              <a:gd name="connsiteX9" fmla="*/ 7841351 w 8986838"/>
              <a:gd name="connsiteY9" fmla="*/ 3145790 h 6858000"/>
              <a:gd name="connsiteX10" fmla="*/ 7828659 w 8986838"/>
              <a:gd name="connsiteY10" fmla="*/ 3161665 h 6858000"/>
              <a:gd name="connsiteX11" fmla="*/ 4997941 w 8986838"/>
              <a:gd name="connsiteY11" fmla="*/ 6858000 h 6858000"/>
              <a:gd name="connsiteX12" fmla="*/ 0 w 8986838"/>
              <a:gd name="connsiteY12" fmla="*/ 6858000 h 6858000"/>
              <a:gd name="connsiteX13" fmla="*/ 0 w 898683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86838" h="6858000">
                <a:moveTo>
                  <a:pt x="0" y="0"/>
                </a:moveTo>
                <a:cubicBezTo>
                  <a:pt x="0" y="0"/>
                  <a:pt x="0" y="0"/>
                  <a:pt x="2720612" y="0"/>
                </a:cubicBezTo>
                <a:cubicBezTo>
                  <a:pt x="2720612" y="0"/>
                  <a:pt x="2720612" y="0"/>
                  <a:pt x="2996353" y="272415"/>
                </a:cubicBezTo>
                <a:cubicBezTo>
                  <a:pt x="3184518" y="476250"/>
                  <a:pt x="3391086" y="658178"/>
                  <a:pt x="3686501" y="658178"/>
                </a:cubicBezTo>
                <a:cubicBezTo>
                  <a:pt x="4050138" y="658178"/>
                  <a:pt x="4227197" y="494348"/>
                  <a:pt x="4442015" y="279400"/>
                </a:cubicBezTo>
                <a:cubicBezTo>
                  <a:pt x="4442015" y="279400"/>
                  <a:pt x="4442015" y="279400"/>
                  <a:pt x="4457563" y="263208"/>
                </a:cubicBezTo>
                <a:cubicBezTo>
                  <a:pt x="4514044" y="201930"/>
                  <a:pt x="4608603" y="103823"/>
                  <a:pt x="4719661" y="0"/>
                </a:cubicBezTo>
                <a:cubicBezTo>
                  <a:pt x="4719661" y="0"/>
                  <a:pt x="4719661" y="0"/>
                  <a:pt x="8845635" y="0"/>
                </a:cubicBezTo>
                <a:cubicBezTo>
                  <a:pt x="8939242" y="227330"/>
                  <a:pt x="8986838" y="477520"/>
                  <a:pt x="8986838" y="705803"/>
                </a:cubicBezTo>
                <a:cubicBezTo>
                  <a:pt x="8986838" y="1378268"/>
                  <a:pt x="8580047" y="2244725"/>
                  <a:pt x="7841351" y="3145790"/>
                </a:cubicBezTo>
                <a:lnTo>
                  <a:pt x="7828659" y="3161665"/>
                </a:lnTo>
                <a:cubicBezTo>
                  <a:pt x="7167386" y="4034155"/>
                  <a:pt x="6111063" y="5417820"/>
                  <a:pt x="4997941" y="6858000"/>
                </a:cubicBezTo>
                <a:cubicBezTo>
                  <a:pt x="4997941" y="6858000"/>
                  <a:pt x="4997941" y="6858000"/>
                  <a:pt x="0" y="6858000"/>
                </a:cubicBezTo>
                <a:cubicBezTo>
                  <a:pt x="0" y="6858000"/>
                  <a:pt x="0" y="6858000"/>
                  <a:pt x="0" y="0"/>
                </a:cubicBezTo>
                <a:close/>
              </a:path>
            </a:pathLst>
          </a:custGeom>
          <a:solidFill>
            <a:srgbClr val="E83946">
              <a:alpha val="89020"/>
            </a:srgbClr>
          </a:solidFill>
          <a:ln>
            <a:noFill/>
          </a:ln>
        </p:spPr>
        <p:txBody>
          <a:bodyPr vert="horz" wrap="square" lIns="91440" tIns="45720" rIns="91440" bIns="45720" numCol="1" anchor="t" anchorCtr="0" compatLnSpc="1">
            <a:prstTxWarp prst="textNoShape">
              <a:avLst/>
            </a:prstTxWarp>
            <a:noAutofit/>
          </a:bodyPr>
          <a:lstStyle>
            <a:lvl1pPr marL="287928" indent="-287928" algn="l" defTabSz="1088520" rtl="0" eaLnBrk="1" latinLnBrk="0" hangingPunct="1">
              <a:lnSpc>
                <a:spcPct val="114000"/>
              </a:lnSpc>
              <a:spcBef>
                <a:spcPts val="0"/>
              </a:spcBef>
              <a:buClr>
                <a:schemeClr val="accent1"/>
              </a:buClr>
              <a:buFont typeface="Arial" pitchFamily="34" charset="0"/>
              <a:buNone/>
              <a:defRPr/>
            </a:lvl1pPr>
          </a:lstStyle>
          <a:p>
            <a:r>
              <a:rPr lang="nl-NL"/>
              <a:t> </a:t>
            </a:r>
          </a:p>
        </p:txBody>
      </p:sp>
      <p:sp>
        <p:nvSpPr>
          <p:cNvPr id="13" name="Frame 4">
            <a:extLst>
              <a:ext uri="{FF2B5EF4-FFF2-40B4-BE49-F238E27FC236}">
                <a16:creationId xmlns:a16="http://schemas.microsoft.com/office/drawing/2014/main" id="{962A10ED-E732-4BBA-8742-33AA87B5B362}"/>
              </a:ext>
              <a:ext uri="{C183D7F6-B498-43B3-948B-1728B52AA6E4}">
                <adec:decorative xmlns:adec="http://schemas.microsoft.com/office/drawing/2017/decorative" val="1"/>
              </a:ext>
            </a:extLst>
          </p:cNvPr>
          <p:cNvSpPr>
            <a:spLocks noGrp="1" noSelect="1" noChangeAspect="1"/>
          </p:cNvSpPr>
          <p:nvPr userDrawn="1">
            <p:ph type="body" idx="1000" hasCustomPrompt="1"/>
            <p:custDataLst>
              <p:custData r:id="rId3"/>
            </p:custDataLst>
          </p:nvPr>
        </p:nvSpPr>
        <p:spPr bwMode="gray">
          <a:xfrm>
            <a:off x="334888" y="5500800"/>
            <a:ext cx="811500" cy="1094400"/>
          </a:xfrm>
          <a:custGeom>
            <a:avLst/>
            <a:gdLst>
              <a:gd name="T0" fmla="*/ 2694 w 3628"/>
              <a:gd name="T1" fmla="*/ 151 h 4892"/>
              <a:gd name="T2" fmla="*/ 2701 w 3628"/>
              <a:gd name="T3" fmla="*/ 268 h 4892"/>
              <a:gd name="T4" fmla="*/ 2408 w 3628"/>
              <a:gd name="T5" fmla="*/ 993 h 4892"/>
              <a:gd name="T6" fmla="*/ 2400 w 3628"/>
              <a:gd name="T7" fmla="*/ 1004 h 4892"/>
              <a:gd name="T8" fmla="*/ 1853 w 3628"/>
              <a:gd name="T9" fmla="*/ 1721 h 4892"/>
              <a:gd name="T10" fmla="*/ 1784 w 3628"/>
              <a:gd name="T11" fmla="*/ 1807 h 4892"/>
              <a:gd name="T12" fmla="*/ 2531 w 3628"/>
              <a:gd name="T13" fmla="*/ 1807 h 4892"/>
              <a:gd name="T14" fmla="*/ 2685 w 3628"/>
              <a:gd name="T15" fmla="*/ 1989 h 4892"/>
              <a:gd name="T16" fmla="*/ 2685 w 3628"/>
              <a:gd name="T17" fmla="*/ 2311 h 4892"/>
              <a:gd name="T18" fmla="*/ 2561 w 3628"/>
              <a:gd name="T19" fmla="*/ 2443 h 4892"/>
              <a:gd name="T20" fmla="*/ 821 w 3628"/>
              <a:gd name="T21" fmla="*/ 2443 h 4892"/>
              <a:gd name="T22" fmla="*/ 667 w 3628"/>
              <a:gd name="T23" fmla="*/ 2299 h 4892"/>
              <a:gd name="T24" fmla="*/ 667 w 3628"/>
              <a:gd name="T25" fmla="*/ 2228 h 4892"/>
              <a:gd name="T26" fmla="*/ 718 w 3628"/>
              <a:gd name="T27" fmla="*/ 2079 h 4892"/>
              <a:gd name="T28" fmla="*/ 720 w 3628"/>
              <a:gd name="T29" fmla="*/ 2076 h 4892"/>
              <a:gd name="T30" fmla="*/ 1787 w 3628"/>
              <a:gd name="T31" fmla="*/ 704 h 4892"/>
              <a:gd name="T32" fmla="*/ 1790 w 3628"/>
              <a:gd name="T33" fmla="*/ 702 h 4892"/>
              <a:gd name="T34" fmla="*/ 1984 w 3628"/>
              <a:gd name="T35" fmla="*/ 289 h 4892"/>
              <a:gd name="T36" fmla="*/ 1696 w 3628"/>
              <a:gd name="T37" fmla="*/ 0 h 4892"/>
              <a:gd name="T38" fmla="*/ 1570 w 3628"/>
              <a:gd name="T39" fmla="*/ 0 h 4892"/>
              <a:gd name="T40" fmla="*/ 1216 w 3628"/>
              <a:gd name="T41" fmla="*/ 214 h 4892"/>
              <a:gd name="T42" fmla="*/ 1214 w 3628"/>
              <a:gd name="T43" fmla="*/ 216 h 4892"/>
              <a:gd name="T44" fmla="*/ 1086 w 3628"/>
              <a:gd name="T45" fmla="*/ 280 h 4892"/>
              <a:gd name="T46" fmla="*/ 969 w 3628"/>
              <a:gd name="T47" fmla="*/ 215 h 4892"/>
              <a:gd name="T48" fmla="*/ 764 w 3628"/>
              <a:gd name="T49" fmla="*/ 15 h 4892"/>
              <a:gd name="T50" fmla="*/ 750 w 3628"/>
              <a:gd name="T51" fmla="*/ 0 h 4892"/>
              <a:gd name="T52" fmla="*/ 141 w 3628"/>
              <a:gd name="T53" fmla="*/ 0 h 4892"/>
              <a:gd name="T54" fmla="*/ 0 w 3628"/>
              <a:gd name="T55" fmla="*/ 140 h 4892"/>
              <a:gd name="T56" fmla="*/ 0 w 3628"/>
              <a:gd name="T57" fmla="*/ 4755 h 4892"/>
              <a:gd name="T58" fmla="*/ 137 w 3628"/>
              <a:gd name="T59" fmla="*/ 4892 h 4892"/>
              <a:gd name="T60" fmla="*/ 982 w 3628"/>
              <a:gd name="T61" fmla="*/ 4892 h 4892"/>
              <a:gd name="T62" fmla="*/ 1119 w 3628"/>
              <a:gd name="T63" fmla="*/ 4755 h 4892"/>
              <a:gd name="T64" fmla="*/ 1119 w 3628"/>
              <a:gd name="T65" fmla="*/ 3216 h 4892"/>
              <a:gd name="T66" fmla="*/ 2020 w 3628"/>
              <a:gd name="T67" fmla="*/ 3216 h 4892"/>
              <a:gd name="T68" fmla="*/ 3628 w 3628"/>
              <a:gd name="T69" fmla="*/ 1594 h 4892"/>
              <a:gd name="T70" fmla="*/ 2694 w 3628"/>
              <a:gd name="T71" fmla="*/ 151 h 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8" h="4892">
                <a:moveTo>
                  <a:pt x="2694" y="151"/>
                </a:moveTo>
                <a:cubicBezTo>
                  <a:pt x="2699" y="189"/>
                  <a:pt x="2701" y="228"/>
                  <a:pt x="2701" y="268"/>
                </a:cubicBezTo>
                <a:cubicBezTo>
                  <a:pt x="2701" y="568"/>
                  <a:pt x="2572" y="756"/>
                  <a:pt x="2408" y="993"/>
                </a:cubicBezTo>
                <a:cubicBezTo>
                  <a:pt x="2400" y="1004"/>
                  <a:pt x="2400" y="1004"/>
                  <a:pt x="2400" y="1004"/>
                </a:cubicBezTo>
                <a:cubicBezTo>
                  <a:pt x="2265" y="1200"/>
                  <a:pt x="2046" y="1477"/>
                  <a:pt x="1853" y="1721"/>
                </a:cubicBezTo>
                <a:cubicBezTo>
                  <a:pt x="1829" y="1750"/>
                  <a:pt x="1806" y="1779"/>
                  <a:pt x="1784" y="1807"/>
                </a:cubicBezTo>
                <a:cubicBezTo>
                  <a:pt x="2531" y="1807"/>
                  <a:pt x="2531" y="1807"/>
                  <a:pt x="2531" y="1807"/>
                </a:cubicBezTo>
                <a:cubicBezTo>
                  <a:pt x="2621" y="1807"/>
                  <a:pt x="2685" y="1863"/>
                  <a:pt x="2685" y="1989"/>
                </a:cubicBezTo>
                <a:cubicBezTo>
                  <a:pt x="2685" y="2311"/>
                  <a:pt x="2685" y="2311"/>
                  <a:pt x="2685" y="2311"/>
                </a:cubicBezTo>
                <a:cubicBezTo>
                  <a:pt x="2685" y="2386"/>
                  <a:pt x="2608" y="2443"/>
                  <a:pt x="2561" y="2443"/>
                </a:cubicBezTo>
                <a:cubicBezTo>
                  <a:pt x="821" y="2443"/>
                  <a:pt x="821" y="2443"/>
                  <a:pt x="821" y="2443"/>
                </a:cubicBezTo>
                <a:cubicBezTo>
                  <a:pt x="746" y="2443"/>
                  <a:pt x="667" y="2392"/>
                  <a:pt x="667" y="2299"/>
                </a:cubicBezTo>
                <a:cubicBezTo>
                  <a:pt x="667" y="2228"/>
                  <a:pt x="667" y="2228"/>
                  <a:pt x="667" y="2228"/>
                </a:cubicBezTo>
                <a:cubicBezTo>
                  <a:pt x="667" y="2139"/>
                  <a:pt x="685" y="2124"/>
                  <a:pt x="718" y="2079"/>
                </a:cubicBezTo>
                <a:cubicBezTo>
                  <a:pt x="720" y="2076"/>
                  <a:pt x="720" y="2076"/>
                  <a:pt x="720" y="2076"/>
                </a:cubicBezTo>
                <a:cubicBezTo>
                  <a:pt x="1026" y="1701"/>
                  <a:pt x="1552" y="1015"/>
                  <a:pt x="1787" y="704"/>
                </a:cubicBezTo>
                <a:cubicBezTo>
                  <a:pt x="1790" y="702"/>
                  <a:pt x="1790" y="702"/>
                  <a:pt x="1790" y="702"/>
                </a:cubicBezTo>
                <a:cubicBezTo>
                  <a:pt x="1915" y="549"/>
                  <a:pt x="1984" y="402"/>
                  <a:pt x="1984" y="289"/>
                </a:cubicBezTo>
                <a:cubicBezTo>
                  <a:pt x="1984" y="157"/>
                  <a:pt x="1896" y="0"/>
                  <a:pt x="1696" y="0"/>
                </a:cubicBezTo>
                <a:cubicBezTo>
                  <a:pt x="1570" y="0"/>
                  <a:pt x="1570" y="0"/>
                  <a:pt x="1570" y="0"/>
                </a:cubicBezTo>
                <a:cubicBezTo>
                  <a:pt x="1401" y="27"/>
                  <a:pt x="1259" y="167"/>
                  <a:pt x="1216" y="214"/>
                </a:cubicBezTo>
                <a:cubicBezTo>
                  <a:pt x="1214" y="216"/>
                  <a:pt x="1214" y="216"/>
                  <a:pt x="1214" y="216"/>
                </a:cubicBezTo>
                <a:cubicBezTo>
                  <a:pt x="1177" y="253"/>
                  <a:pt x="1147" y="280"/>
                  <a:pt x="1086" y="280"/>
                </a:cubicBezTo>
                <a:cubicBezTo>
                  <a:pt x="1036" y="280"/>
                  <a:pt x="1001" y="250"/>
                  <a:pt x="969" y="215"/>
                </a:cubicBezTo>
                <a:cubicBezTo>
                  <a:pt x="764" y="15"/>
                  <a:pt x="764" y="15"/>
                  <a:pt x="764" y="15"/>
                </a:cubicBezTo>
                <a:cubicBezTo>
                  <a:pt x="760" y="10"/>
                  <a:pt x="755" y="5"/>
                  <a:pt x="750" y="0"/>
                </a:cubicBezTo>
                <a:cubicBezTo>
                  <a:pt x="141" y="0"/>
                  <a:pt x="141" y="0"/>
                  <a:pt x="141" y="0"/>
                </a:cubicBezTo>
                <a:cubicBezTo>
                  <a:pt x="62" y="0"/>
                  <a:pt x="0" y="68"/>
                  <a:pt x="0" y="140"/>
                </a:cubicBezTo>
                <a:cubicBezTo>
                  <a:pt x="0" y="4755"/>
                  <a:pt x="0" y="4755"/>
                  <a:pt x="0" y="4755"/>
                </a:cubicBezTo>
                <a:cubicBezTo>
                  <a:pt x="0" y="4827"/>
                  <a:pt x="58" y="4892"/>
                  <a:pt x="137" y="4892"/>
                </a:cubicBezTo>
                <a:cubicBezTo>
                  <a:pt x="982" y="4892"/>
                  <a:pt x="982" y="4892"/>
                  <a:pt x="982" y="4892"/>
                </a:cubicBezTo>
                <a:cubicBezTo>
                  <a:pt x="1054" y="4892"/>
                  <a:pt x="1119" y="4827"/>
                  <a:pt x="1119" y="4755"/>
                </a:cubicBezTo>
                <a:cubicBezTo>
                  <a:pt x="1119" y="3216"/>
                  <a:pt x="1119" y="3216"/>
                  <a:pt x="1119" y="3216"/>
                </a:cubicBezTo>
                <a:cubicBezTo>
                  <a:pt x="2020" y="3216"/>
                  <a:pt x="2020" y="3216"/>
                  <a:pt x="2020" y="3216"/>
                </a:cubicBezTo>
                <a:cubicBezTo>
                  <a:pt x="2900" y="3216"/>
                  <a:pt x="3628" y="2488"/>
                  <a:pt x="3628" y="1594"/>
                </a:cubicBezTo>
                <a:cubicBezTo>
                  <a:pt x="3628" y="960"/>
                  <a:pt x="3244" y="407"/>
                  <a:pt x="2694" y="151"/>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lvl1pPr marL="287928" indent="-287928" algn="l" defTabSz="1088520" rtl="0" eaLnBrk="1" latinLnBrk="0" hangingPunct="1">
              <a:lnSpc>
                <a:spcPct val="114000"/>
              </a:lnSpc>
              <a:spcBef>
                <a:spcPts val="0"/>
              </a:spcBef>
              <a:buFont typeface="Arial" pitchFamily="34" charset="0"/>
              <a:buNone/>
              <a:defRPr/>
            </a:lvl1pPr>
          </a:lstStyle>
          <a:p>
            <a:r>
              <a:rPr lang="nl-NL"/>
              <a:t> </a:t>
            </a:r>
          </a:p>
        </p:txBody>
      </p:sp>
      <p:sp>
        <p:nvSpPr>
          <p:cNvPr id="3" name="Subtitle 5"/>
          <p:cNvSpPr>
            <a:spLocks noGrp="1" noSelect="1"/>
          </p:cNvSpPr>
          <p:nvPr userDrawn="1">
            <p:ph type="subTitle" idx="1" hasCustomPrompt="1"/>
          </p:nvPr>
        </p:nvSpPr>
        <p:spPr bwMode="gray">
          <a:xfrm>
            <a:off x="333731" y="2080775"/>
            <a:ext cx="7141420" cy="682786"/>
          </a:xfrm>
        </p:spPr>
        <p:txBody>
          <a:bodyPr/>
          <a:lstStyle>
            <a:lvl1pPr marL="0" indent="0" algn="l">
              <a:buNone/>
              <a:defRPr lang="nl-NL" sz="4000" b="1" kern="1200" cap="all" baseline="0" noProof="1">
                <a:solidFill>
                  <a:schemeClr val="bg1"/>
                </a:solidFill>
                <a:latin typeface="+mj-lt"/>
                <a:ea typeface="+mj-ea"/>
                <a:cs typeface="+mj-cs"/>
              </a:defRPr>
            </a:lvl1pPr>
            <a:lvl2pPr marL="544260" indent="0" algn="ctr">
              <a:buNone/>
              <a:defRPr>
                <a:solidFill>
                  <a:schemeClr val="tx1">
                    <a:tint val="75000"/>
                  </a:schemeClr>
                </a:solidFill>
              </a:defRPr>
            </a:lvl2pPr>
            <a:lvl3pPr marL="1088520" indent="0" algn="ctr">
              <a:buNone/>
              <a:defRPr>
                <a:solidFill>
                  <a:schemeClr val="tx1">
                    <a:tint val="75000"/>
                  </a:schemeClr>
                </a:solidFill>
              </a:defRPr>
            </a:lvl3pPr>
            <a:lvl4pPr marL="1632780" indent="0" algn="ctr">
              <a:buNone/>
              <a:defRPr>
                <a:solidFill>
                  <a:schemeClr val="tx1">
                    <a:tint val="75000"/>
                  </a:schemeClr>
                </a:solidFill>
              </a:defRPr>
            </a:lvl4pPr>
            <a:lvl5pPr marL="2177040" indent="0" algn="ctr">
              <a:buNone/>
              <a:defRPr>
                <a:solidFill>
                  <a:schemeClr val="tx1">
                    <a:tint val="75000"/>
                  </a:schemeClr>
                </a:solidFill>
              </a:defRPr>
            </a:lvl5pPr>
            <a:lvl6pPr marL="2721300" indent="0" algn="ctr">
              <a:buNone/>
              <a:defRPr>
                <a:solidFill>
                  <a:schemeClr val="tx1">
                    <a:tint val="75000"/>
                  </a:schemeClr>
                </a:solidFill>
              </a:defRPr>
            </a:lvl6pPr>
            <a:lvl7pPr marL="3265559" indent="0" algn="ctr">
              <a:buNone/>
              <a:defRPr>
                <a:solidFill>
                  <a:schemeClr val="tx1">
                    <a:tint val="75000"/>
                  </a:schemeClr>
                </a:solidFill>
              </a:defRPr>
            </a:lvl7pPr>
            <a:lvl8pPr marL="3809819" indent="0" algn="ctr">
              <a:buNone/>
              <a:defRPr>
                <a:solidFill>
                  <a:schemeClr val="tx1">
                    <a:tint val="75000"/>
                  </a:schemeClr>
                </a:solidFill>
              </a:defRPr>
            </a:lvl8pPr>
            <a:lvl9pPr marL="4354079" indent="0" algn="ctr">
              <a:buNone/>
              <a:defRPr>
                <a:solidFill>
                  <a:schemeClr val="tx1">
                    <a:tint val="75000"/>
                  </a:schemeClr>
                </a:solidFill>
              </a:defRPr>
            </a:lvl9pPr>
          </a:lstStyle>
          <a:p>
            <a:r>
              <a:rPr lang="nl-NL" noProof="1"/>
              <a:t>[Subtitel]</a:t>
            </a:r>
          </a:p>
        </p:txBody>
      </p:sp>
      <p:sp>
        <p:nvSpPr>
          <p:cNvPr id="2" name="Title 6"/>
          <p:cNvSpPr>
            <a:spLocks noGrp="1" noSelect="1"/>
          </p:cNvSpPr>
          <p:nvPr userDrawn="1">
            <p:ph type="ctrTitle" hasCustomPrompt="1"/>
          </p:nvPr>
        </p:nvSpPr>
        <p:spPr bwMode="gray">
          <a:xfrm>
            <a:off x="333731" y="1379558"/>
            <a:ext cx="7162097" cy="691020"/>
          </a:xfrm>
        </p:spPr>
        <p:txBody>
          <a:bodyPr anchor="b" anchorCtr="0"/>
          <a:lstStyle>
            <a:lvl1pPr algn="l">
              <a:defRPr lang="nl-NL" sz="4800" b="1" kern="1200" cap="all" baseline="0" noProof="1">
                <a:solidFill>
                  <a:srgbClr val="3EB49C"/>
                </a:solidFill>
                <a:latin typeface="+mj-lt"/>
                <a:ea typeface="+mj-ea"/>
                <a:cs typeface="+mj-cs"/>
              </a:defRPr>
            </a:lvl1pPr>
          </a:lstStyle>
          <a:p>
            <a:r>
              <a:rPr lang="nl-NL" noProof="1"/>
              <a:t>[Titel]</a:t>
            </a:r>
          </a:p>
        </p:txBody>
      </p:sp>
      <p:sp>
        <p:nvSpPr>
          <p:cNvPr id="12" name="Subtitle 8">
            <a:extLst>
              <a:ext uri="{FF2B5EF4-FFF2-40B4-BE49-F238E27FC236}">
                <a16:creationId xmlns:a16="http://schemas.microsoft.com/office/drawing/2014/main" id="{F5D9F0F8-CDA4-497D-BF52-5D86DD86FBF9}"/>
              </a:ext>
            </a:extLst>
          </p:cNvPr>
          <p:cNvSpPr txBox="1">
            <a:spLocks noSelect="1"/>
          </p:cNvSpPr>
          <p:nvPr userDrawn="1"/>
        </p:nvSpPr>
        <p:spPr bwMode="gray">
          <a:xfrm>
            <a:off x="333732" y="2107896"/>
            <a:ext cx="7141420" cy="691020"/>
          </a:xfrm>
          <a:prstGeom prst="rect">
            <a:avLst/>
          </a:prstGeom>
        </p:spPr>
        <p:txBody>
          <a:bodyPr vert="horz" lIns="0" tIns="0" rIns="0" bIns="0" rtlCol="0">
            <a:noAutofit/>
          </a:bodyPr>
          <a:lstStyle>
            <a:lvl1pPr marL="0" indent="0" algn="ctr" defTabSz="1088520" rtl="0" eaLnBrk="1" latinLnBrk="0" hangingPunct="1">
              <a:lnSpc>
                <a:spcPct val="114000"/>
              </a:lnSpc>
              <a:spcBef>
                <a:spcPts val="0"/>
              </a:spcBef>
              <a:buFont typeface="Arial" pitchFamily="34" charset="0"/>
              <a:buNone/>
              <a:defRPr sz="2400" b="0" kern="1200" baseline="0">
                <a:solidFill>
                  <a:schemeClr val="tx1"/>
                </a:solidFill>
                <a:latin typeface="+mn-lt"/>
                <a:ea typeface="+mn-ea"/>
                <a:cs typeface="+mn-cs"/>
              </a:defRPr>
            </a:lvl1pPr>
            <a:lvl2pPr marL="457200" indent="0" algn="ctr" defTabSz="1088520" rtl="0" eaLnBrk="1" latinLnBrk="0" hangingPunct="1">
              <a:lnSpc>
                <a:spcPct val="114000"/>
              </a:lnSpc>
              <a:spcBef>
                <a:spcPts val="0"/>
              </a:spcBef>
              <a:buFont typeface="Arial" pitchFamily="34" charset="0"/>
              <a:buNone/>
              <a:defRPr sz="2000" kern="1200">
                <a:solidFill>
                  <a:schemeClr val="tx1"/>
                </a:solidFill>
                <a:latin typeface="+mn-lt"/>
                <a:ea typeface="+mn-ea"/>
                <a:cs typeface="+mn-cs"/>
              </a:defRPr>
            </a:lvl2pPr>
            <a:lvl3pPr marL="914400" indent="0" algn="ctr" defTabSz="1088520" rtl="0" eaLnBrk="1" latinLnBrk="0" hangingPunct="1">
              <a:lnSpc>
                <a:spcPct val="114000"/>
              </a:lnSpc>
              <a:spcBef>
                <a:spcPts val="0"/>
              </a:spcBef>
              <a:buFont typeface="Arial" pitchFamily="34" charset="0"/>
              <a:buNone/>
              <a:defRPr sz="1800" b="0" kern="1200">
                <a:solidFill>
                  <a:schemeClr val="tx1"/>
                </a:solidFill>
                <a:latin typeface="+mn-lt"/>
                <a:ea typeface="+mn-ea"/>
                <a:cs typeface="+mn-cs"/>
              </a:defRPr>
            </a:lvl3pPr>
            <a:lvl4pPr marL="1371600" indent="0" algn="ctr" defTabSz="1088520" rtl="0" eaLnBrk="1" latinLnBrk="0" hangingPunct="1">
              <a:lnSpc>
                <a:spcPct val="114000"/>
              </a:lnSpc>
              <a:spcBef>
                <a:spcPts val="0"/>
              </a:spcBef>
              <a:buFont typeface="Arial" pitchFamily="34" charset="0"/>
              <a:buNone/>
              <a:defRPr sz="1600" b="1" kern="1200">
                <a:solidFill>
                  <a:schemeClr val="tx1"/>
                </a:solidFill>
                <a:latin typeface="+mn-lt"/>
                <a:ea typeface="+mn-ea"/>
                <a:cs typeface="+mn-cs"/>
              </a:defRPr>
            </a:lvl4pPr>
            <a:lvl5pPr marL="18288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5pPr>
            <a:lvl6pPr marL="22860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6pPr>
            <a:lvl7pPr marL="27432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7pPr>
            <a:lvl8pPr marL="32004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8pPr>
            <a:lvl9pPr marL="36576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9pPr>
          </a:lstStyle>
          <a:p>
            <a:pPr lvl="0" algn="l"/>
            <a:endParaRPr lang="nl-NL" sz="4000" b="1" kern="1200" cap="all" baseline="0">
              <a:solidFill>
                <a:schemeClr val="bg1"/>
              </a:solidFill>
              <a:latin typeface="+mj-lt"/>
              <a:ea typeface="+mj-ea"/>
              <a:cs typeface="+mj-cs"/>
            </a:endParaRPr>
          </a:p>
        </p:txBody>
      </p:sp>
      <p:sp>
        <p:nvSpPr>
          <p:cNvPr id="8" name="Placeholder 9 (JU-Free)">
            <a:extLst>
              <a:ext uri="{FF2B5EF4-FFF2-40B4-BE49-F238E27FC236}">
                <a16:creationId xmlns:a16="http://schemas.microsoft.com/office/drawing/2014/main" id="{0B4E6769-8D94-40DD-A6A0-1F42903DDC76}"/>
              </a:ext>
            </a:extLst>
          </p:cNvPr>
          <p:cNvSpPr>
            <a:spLocks noGrp="1"/>
          </p:cNvSpPr>
          <p:nvPr>
            <p:ph type="body" sz="quarter" idx="1002" hasCustomPrompt="1"/>
          </p:nvPr>
        </p:nvSpPr>
        <p:spPr bwMode="gray">
          <a:xfrm>
            <a:off x="333806" y="3740040"/>
            <a:ext cx="5402487" cy="270000"/>
          </a:xfrm>
        </p:spPr>
        <p:txBody>
          <a:bodyPr/>
          <a:lstStyle>
            <a:lvl1pPr marL="0" indent="0">
              <a:buNone/>
              <a:defRPr lang="nl-NL" sz="1600" b="1" kern="1200" cap="none" baseline="0" dirty="0" smtClean="0">
                <a:solidFill>
                  <a:schemeClr val="tx1"/>
                </a:solidFill>
                <a:latin typeface="+mn-lt"/>
                <a:ea typeface="+mn-ea"/>
                <a:cs typeface="+mn-cs"/>
              </a:defRPr>
            </a:lvl1pPr>
          </a:lstStyle>
          <a:p>
            <a:pPr lvl="0"/>
            <a:r>
              <a:rPr lang="nl-NL"/>
              <a:t>[Klantnaam]</a:t>
            </a:r>
          </a:p>
          <a:p>
            <a:pPr lvl="0"/>
            <a:r>
              <a:rPr lang="nl-NL"/>
              <a:t>JU-LEVEL1=Klantnaam</a:t>
            </a:r>
          </a:p>
        </p:txBody>
      </p:sp>
      <p:sp>
        <p:nvSpPr>
          <p:cNvPr id="11" name="Instructie algemeen 10">
            <a:extLst>
              <a:ext uri="{FF2B5EF4-FFF2-40B4-BE49-F238E27FC236}">
                <a16:creationId xmlns:a16="http://schemas.microsoft.com/office/drawing/2014/main" id="{D6AF995F-E95E-4154-A6A6-359D889E56B4}"/>
              </a:ext>
            </a:extLst>
          </p:cNvPr>
          <p:cNvSpPr>
            <a:spLocks noGrp="1" noSelect="1"/>
          </p:cNvSpPr>
          <p:nvPr>
            <p:ph type="body" sz="quarter" idx="1004" hasCustomPrompt="1"/>
          </p:nvPr>
        </p:nvSpPr>
        <p:spPr bwMode="gray">
          <a:xfrm>
            <a:off x="-2160563" y="-2"/>
            <a:ext cx="2052535" cy="4059085"/>
          </a:xfrm>
          <a:ln>
            <a:solidFill>
              <a:schemeClr val="accent1"/>
            </a:solidFill>
          </a:ln>
        </p:spPr>
        <p:txBody>
          <a:bodyPr lIns="36000" tIns="36000" rIns="36000" bIns="36000"/>
          <a:lstStyle>
            <a:lvl1pPr marL="0" indent="0">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buFont typeface="Arial" panose="020B0604020202020204" pitchFamily="34" charset="0"/>
              <a:buNone/>
              <a:defRPr sz="1100" b="0"/>
            </a:lvl5pPr>
          </a:lstStyle>
          <a:p>
            <a:pPr lvl="0"/>
            <a:r>
              <a:rPr lang="nl-NL"/>
              <a:t>Voeg je een foto in dan komt deze automatisch achter de tekst en logo.</a:t>
            </a:r>
            <a:br>
              <a:rPr lang="nl-NL"/>
            </a:br>
            <a:r>
              <a:rPr lang="nl-NL"/>
              <a:t>Wil je later de foto wijzigen, dan plaatst PowerPoint de foto boven op de dia. Klik in het lint hierboven op Start | Opnieuw instellen, en de volgorde van de foto, logo en tekst zal automatisch in de goede volgorde komen. </a:t>
            </a:r>
            <a:br>
              <a:rPr lang="nl-NL"/>
            </a:br>
            <a:br>
              <a:rPr lang="nl-NL"/>
            </a:br>
            <a:br>
              <a:rPr lang="nl-NL"/>
            </a:b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4" name="Frame picture 11">
            <a:extLst>
              <a:ext uri="{FF2B5EF4-FFF2-40B4-BE49-F238E27FC236}">
                <a16:creationId xmlns:a16="http://schemas.microsoft.com/office/drawing/2014/main" id="{9B95BF94-00B8-4A56-9123-5D95014E0C89}"/>
              </a:ext>
            </a:extLst>
          </p:cNvPr>
          <p:cNvSpPr>
            <a:spLocks noGrp="1" noSelect="1" noChangeAspect="1"/>
          </p:cNvSpPr>
          <p:nvPr>
            <p:ph type="pic" sz="quarter" idx="15" hasCustomPrompt="1"/>
          </p:nvPr>
        </p:nvSpPr>
        <p:spPr bwMode="gray">
          <a:xfrm>
            <a:off x="-2120214" y="2168833"/>
            <a:ext cx="1980516" cy="606915"/>
          </a:xfrm>
          <a:blipFill>
            <a:blip r:embed="rId5"/>
            <a:stretch>
              <a:fillRect/>
            </a:stretch>
          </a:blipFill>
        </p:spPr>
        <p:txBody>
          <a:bodyPr/>
          <a:lstStyle>
            <a:lvl1pPr marL="0" indent="0">
              <a:buNone/>
              <a:defRPr/>
            </a:lvl1pPr>
          </a:lstStyle>
          <a:p>
            <a:r>
              <a:rPr lang="nl-NL"/>
              <a:t> </a:t>
            </a:r>
          </a:p>
        </p:txBody>
      </p:sp>
    </p:spTree>
    <p:extLst>
      <p:ext uri="{BB962C8B-B14F-4D97-AF65-F5344CB8AC3E}">
        <p14:creationId xmlns:p14="http://schemas.microsoft.com/office/powerpoint/2010/main" val="319507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Content Placeholder 1"/>
          <p:cNvSpPr>
            <a:spLocks noGrp="1" noSelect="1"/>
          </p:cNvSpPr>
          <p:nvPr>
            <p:ph idx="1" hasCustomPrompt="1"/>
          </p:nvPr>
        </p:nvSpPr>
        <p:spPr bwMode="gray">
          <a:xfrm>
            <a:off x="622800" y="1628640"/>
            <a:ext cx="11066400" cy="4167360"/>
          </a:xfrm>
        </p:spPr>
        <p:txBody>
          <a:bodyPr/>
          <a:lstStyle>
            <a:lvl1pPr>
              <a:defRPr baseline="0"/>
            </a:lvl1pPr>
          </a:lstStyle>
          <a:p>
            <a:pPr lvl="0"/>
            <a:r>
              <a:rPr lang="nl-NL"/>
              <a:t>[Typ tekst of klik op een pictogram om een object in te voegen]</a:t>
            </a:r>
          </a:p>
        </p:txBody>
      </p:sp>
      <p:sp>
        <p:nvSpPr>
          <p:cNvPr id="4" name="Title 4">
            <a:extLst>
              <a:ext uri="{FF2B5EF4-FFF2-40B4-BE49-F238E27FC236}">
                <a16:creationId xmlns:a16="http://schemas.microsoft.com/office/drawing/2014/main" id="{ADE02739-2ECD-4BE2-86F9-909091354AD7}"/>
              </a:ext>
            </a:extLst>
          </p:cNvPr>
          <p:cNvSpPr>
            <a:spLocks noGrp="1" noSelect="1"/>
          </p:cNvSpPr>
          <p:nvPr>
            <p:ph type="title" hasCustomPrompt="1"/>
          </p:nvPr>
        </p:nvSpPr>
        <p:spPr bwMode="gray"/>
        <p:txBody>
          <a:bodyPr/>
          <a:lstStyle>
            <a:lvl1pPr>
              <a:defRPr/>
            </a:lvl1pPr>
          </a:lstStyle>
          <a:p>
            <a:r>
              <a:rPr lang="nl-NL"/>
              <a:t>[Titel]</a:t>
            </a:r>
            <a:endParaRPr lang="en-NL"/>
          </a:p>
        </p:txBody>
      </p:sp>
      <p:sp>
        <p:nvSpPr>
          <p:cNvPr id="44" name="Tijdelijke aanduiding voor voettekst 43">
            <a:extLst>
              <a:ext uri="{FF2B5EF4-FFF2-40B4-BE49-F238E27FC236}">
                <a16:creationId xmlns:a16="http://schemas.microsoft.com/office/drawing/2014/main" id="{45291052-F213-4BB1-BADD-B3FD78A2EBED}"/>
              </a:ext>
            </a:extLst>
          </p:cNvPr>
          <p:cNvSpPr>
            <a:spLocks noGrp="1" noSelect="1"/>
          </p:cNvSpPr>
          <p:nvPr>
            <p:ph type="ftr" sz="quarter" idx="11"/>
          </p:nvPr>
        </p:nvSpPr>
        <p:spPr bwMode="gray"/>
        <p:txBody>
          <a:bodyPr/>
          <a:lstStyle/>
          <a:p>
            <a:r>
              <a:rPr lang="nl-NL" dirty="0"/>
              <a:t>Conferentie OFL 29 november 2023 | Verbindend Onderhandelen</a:t>
            </a:r>
          </a:p>
        </p:txBody>
      </p:sp>
      <p:sp>
        <p:nvSpPr>
          <p:cNvPr id="45" name="Tijdelijke aanduiding voor dianummer 44">
            <a:extLst>
              <a:ext uri="{FF2B5EF4-FFF2-40B4-BE49-F238E27FC236}">
                <a16:creationId xmlns:a16="http://schemas.microsoft.com/office/drawing/2014/main" id="{86707D67-E065-4679-8A0B-9AAD95B13395}"/>
              </a:ext>
            </a:extLst>
          </p:cNvPr>
          <p:cNvSpPr>
            <a:spLocks noGrp="1" noSelect="1"/>
          </p:cNvSpPr>
          <p:nvPr>
            <p:ph type="sldNum" sz="quarter" idx="1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29348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24" name="Tijdelijke aanduiding voor voettekst 23">
            <a:extLst>
              <a:ext uri="{FF2B5EF4-FFF2-40B4-BE49-F238E27FC236}">
                <a16:creationId xmlns:a16="http://schemas.microsoft.com/office/drawing/2014/main" id="{9F74066D-3D45-4796-B560-ECDC387F22F9}"/>
              </a:ext>
            </a:extLst>
          </p:cNvPr>
          <p:cNvSpPr>
            <a:spLocks noGrp="1" noSelect="1"/>
          </p:cNvSpPr>
          <p:nvPr>
            <p:ph type="ftr" sz="quarter" idx="15"/>
          </p:nvPr>
        </p:nvSpPr>
        <p:spPr bwMode="gray"/>
        <p:txBody>
          <a:bodyPr/>
          <a:lstStyle/>
          <a:p>
            <a:r>
              <a:rPr lang="nl-NL"/>
              <a:t>Basis leertraject Verbindend Onderhandelen | Open inschrijving</a:t>
            </a:r>
          </a:p>
        </p:txBody>
      </p:sp>
      <p:sp>
        <p:nvSpPr>
          <p:cNvPr id="25" name="Tijdelijke aanduiding voor dianummer 24">
            <a:extLst>
              <a:ext uri="{FF2B5EF4-FFF2-40B4-BE49-F238E27FC236}">
                <a16:creationId xmlns:a16="http://schemas.microsoft.com/office/drawing/2014/main" id="{521F1218-0977-4FBA-9D17-4BD2F3C985E8}"/>
              </a:ext>
            </a:extLst>
          </p:cNvPr>
          <p:cNvSpPr>
            <a:spLocks noGrp="1" noSelect="1"/>
          </p:cNvSpPr>
          <p:nvPr>
            <p:ph type="sldNum" sz="quarter" idx="16"/>
          </p:nvPr>
        </p:nvSpPr>
        <p:spPr bwMode="gray"/>
        <p:txBody>
          <a:bodyPr/>
          <a:lstStyle/>
          <a:p>
            <a:r>
              <a:rPr lang="nl-NL"/>
              <a:t>| </a:t>
            </a:r>
            <a:fld id="{23261FE2-ECD3-4683-B265-9763165301EE}" type="slidenum">
              <a:rPr lang="nl-NL" smtClean="0"/>
              <a:pPr/>
              <a:t>‹nr.›</a:t>
            </a:fld>
            <a:endParaRPr lang="nl-NL"/>
          </a:p>
        </p:txBody>
      </p:sp>
      <p:sp>
        <p:nvSpPr>
          <p:cNvPr id="4" name="***Titel 3">
            <a:extLst>
              <a:ext uri="{FF2B5EF4-FFF2-40B4-BE49-F238E27FC236}">
                <a16:creationId xmlns:a16="http://schemas.microsoft.com/office/drawing/2014/main" id="{6A8D2DBC-07C2-4103-BFF6-C93C0F58333A}"/>
              </a:ext>
            </a:extLst>
          </p:cNvPr>
          <p:cNvSpPr>
            <a:spLocks noGrp="1" noSelect="1"/>
          </p:cNvSpPr>
          <p:nvPr>
            <p:ph type="title" hasCustomPrompt="1"/>
          </p:nvPr>
        </p:nvSpPr>
        <p:spPr bwMode="gray">
          <a:xfrm>
            <a:off x="622800" y="509618"/>
            <a:ext cx="11066400" cy="612000"/>
          </a:xfrm>
        </p:spPr>
        <p:txBody>
          <a:bodyPr/>
          <a:lstStyle>
            <a:lvl1pPr>
              <a:defRPr/>
            </a:lvl1pPr>
          </a:lstStyle>
          <a:p>
            <a:r>
              <a:rPr lang="nl-NL"/>
              <a:t>[Titel]</a:t>
            </a:r>
          </a:p>
        </p:txBody>
      </p:sp>
      <p:sp>
        <p:nvSpPr>
          <p:cNvPr id="9" name="Subtitle">
            <a:extLst>
              <a:ext uri="{FF2B5EF4-FFF2-40B4-BE49-F238E27FC236}">
                <a16:creationId xmlns:a16="http://schemas.microsoft.com/office/drawing/2014/main" id="{6501BACC-57B0-49AD-9ABA-9393C57A9F27}"/>
              </a:ext>
            </a:extLst>
          </p:cNvPr>
          <p:cNvSpPr>
            <a:spLocks noGrp="1" noSelect="1"/>
          </p:cNvSpPr>
          <p:nvPr>
            <p:ph type="body" sz="quarter" idx="17" hasCustomPrompt="1"/>
          </p:nvPr>
        </p:nvSpPr>
        <p:spPr bwMode="gray">
          <a:xfrm>
            <a:off x="622800" y="1109694"/>
            <a:ext cx="11066400" cy="432000"/>
          </a:xfrm>
        </p:spPr>
        <p:txBody>
          <a:bodyPr anchor="t" anchorCtr="0"/>
          <a:lstStyle>
            <a:lvl1pPr marL="0" indent="0">
              <a:lnSpc>
                <a:spcPct val="100000"/>
              </a:lnSpc>
              <a:buNone/>
              <a:defRPr lang="nl-NL" sz="2800" kern="1200" dirty="0">
                <a:solidFill>
                  <a:srgbClr val="3EB49C"/>
                </a:solidFill>
                <a:latin typeface="+mn-lt"/>
                <a:ea typeface="+mn-ea"/>
                <a:cs typeface="+mn-cs"/>
              </a:defRPr>
            </a:lvl1pPr>
            <a:lvl2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9pPr>
          </a:lstStyle>
          <a:p>
            <a:pPr lvl="0"/>
            <a:r>
              <a:rPr lang="nl-NL"/>
              <a:t>[Subtitel]</a:t>
            </a:r>
          </a:p>
        </p:txBody>
      </p:sp>
      <p:sp>
        <p:nvSpPr>
          <p:cNvPr id="8" name="Content Placeholder 2"/>
          <p:cNvSpPr>
            <a:spLocks noGrp="1" noSelect="1"/>
          </p:cNvSpPr>
          <p:nvPr>
            <p:ph sz="quarter" idx="13" hasCustomPrompt="1"/>
          </p:nvPr>
        </p:nvSpPr>
        <p:spPr bwMode="gray">
          <a:xfrm>
            <a:off x="622800" y="1628640"/>
            <a:ext cx="11066400" cy="4167360"/>
          </a:xfrm>
        </p:spPr>
        <p:txBody>
          <a:bodyPr/>
          <a:lstStyle/>
          <a:p>
            <a:pPr lvl="0"/>
            <a:r>
              <a:rPr lang="nl-NL"/>
              <a:t>[Typ tekst of klik op een pictogram om een object in te voegen]</a:t>
            </a:r>
          </a:p>
        </p:txBody>
      </p:sp>
    </p:spTree>
    <p:extLst>
      <p:ext uri="{BB962C8B-B14F-4D97-AF65-F5344CB8AC3E}">
        <p14:creationId xmlns:p14="http://schemas.microsoft.com/office/powerpoint/2010/main" val="674467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Content Placeholder 1"/>
          <p:cNvSpPr>
            <a:spLocks noGrp="1" noSelect="1"/>
          </p:cNvSpPr>
          <p:nvPr>
            <p:ph sz="quarter" idx="13" hasCustomPrompt="1"/>
          </p:nvPr>
        </p:nvSpPr>
        <p:spPr bwMode="gray">
          <a:xfrm>
            <a:off x="6287793" y="1627200"/>
            <a:ext cx="5401407" cy="3960000"/>
          </a:xfrm>
        </p:spPr>
        <p:txBody>
          <a:bodyPr/>
          <a:lstStyle>
            <a:lvl1pPr>
              <a:defRPr/>
            </a:lvl1pPr>
          </a:lstStyle>
          <a:p>
            <a:pPr lvl="0"/>
            <a:r>
              <a:rPr lang="nl-NL"/>
              <a:t>[Typ tekst of klik op een pictogram om een object in te voegen]</a:t>
            </a:r>
            <a:endParaRPr lang="nl-NL" noProof="1"/>
          </a:p>
        </p:txBody>
      </p:sp>
      <p:sp>
        <p:nvSpPr>
          <p:cNvPr id="11" name="Content Placeholder 2"/>
          <p:cNvSpPr>
            <a:spLocks noGrp="1" noSelect="1"/>
          </p:cNvSpPr>
          <p:nvPr>
            <p:ph sz="quarter" idx="14" hasCustomPrompt="1"/>
          </p:nvPr>
        </p:nvSpPr>
        <p:spPr bwMode="gray">
          <a:xfrm>
            <a:off x="622800" y="1627200"/>
            <a:ext cx="5401407" cy="3960000"/>
          </a:xfrm>
        </p:spPr>
        <p:txBody>
          <a:bodyPr/>
          <a:lstStyle>
            <a:lvl1pPr>
              <a:defRPr/>
            </a:lvl1pPr>
          </a:lstStyle>
          <a:p>
            <a:pPr lvl="0"/>
            <a:r>
              <a:rPr lang="nl-NL"/>
              <a:t>[Typ tekst of klik op een pictogram om een object in te voegen]</a:t>
            </a:r>
            <a:endParaRPr lang="nl-NL" noProof="1"/>
          </a:p>
        </p:txBody>
      </p:sp>
      <p:sp>
        <p:nvSpPr>
          <p:cNvPr id="21" name="Tijdelijke aanduiding voor voettekst 20">
            <a:extLst>
              <a:ext uri="{FF2B5EF4-FFF2-40B4-BE49-F238E27FC236}">
                <a16:creationId xmlns:a16="http://schemas.microsoft.com/office/drawing/2014/main" id="{32BD8E82-5278-474C-A307-D56835DAA836}"/>
              </a:ext>
            </a:extLst>
          </p:cNvPr>
          <p:cNvSpPr>
            <a:spLocks noGrp="1" noSelect="1"/>
          </p:cNvSpPr>
          <p:nvPr>
            <p:ph type="ftr" sz="quarter" idx="16"/>
          </p:nvPr>
        </p:nvSpPr>
        <p:spPr bwMode="gray"/>
        <p:txBody>
          <a:bodyPr/>
          <a:lstStyle/>
          <a:p>
            <a:r>
              <a:rPr lang="nl-NL"/>
              <a:t>Basis leertraject Verbindend Onderhandelen | Open inschrijving</a:t>
            </a:r>
          </a:p>
        </p:txBody>
      </p:sp>
      <p:sp>
        <p:nvSpPr>
          <p:cNvPr id="22" name="Tijdelijke aanduiding voor dianummer 21">
            <a:extLst>
              <a:ext uri="{FF2B5EF4-FFF2-40B4-BE49-F238E27FC236}">
                <a16:creationId xmlns:a16="http://schemas.microsoft.com/office/drawing/2014/main" id="{A8373167-4D57-4114-AB4C-CADAB6D3F9E9}"/>
              </a:ext>
            </a:extLst>
          </p:cNvPr>
          <p:cNvSpPr>
            <a:spLocks noGrp="1" noSelect="1"/>
          </p:cNvSpPr>
          <p:nvPr>
            <p:ph type="sldNum" sz="quarter" idx="17"/>
          </p:nvPr>
        </p:nvSpPr>
        <p:spPr bwMode="gray"/>
        <p:txBody>
          <a:bodyPr/>
          <a:lstStyle/>
          <a:p>
            <a:r>
              <a:rPr lang="nl-NL"/>
              <a:t>| </a:t>
            </a:r>
            <a:fld id="{23261FE2-ECD3-4683-B265-9763165301EE}" type="slidenum">
              <a:rPr lang="nl-NL" smtClean="0"/>
              <a:pPr/>
              <a:t>‹nr.›</a:t>
            </a:fld>
            <a:endParaRPr lang="nl-NL"/>
          </a:p>
        </p:txBody>
      </p:sp>
      <p:sp>
        <p:nvSpPr>
          <p:cNvPr id="3" name="Titel 2">
            <a:extLst>
              <a:ext uri="{FF2B5EF4-FFF2-40B4-BE49-F238E27FC236}">
                <a16:creationId xmlns:a16="http://schemas.microsoft.com/office/drawing/2014/main" id="{FEBCD77F-3F4F-4920-ABBF-A09AFA38B4A3}"/>
              </a:ext>
            </a:extLst>
          </p:cNvPr>
          <p:cNvSpPr>
            <a:spLocks noGrp="1" noSelect="1"/>
          </p:cNvSpPr>
          <p:nvPr>
            <p:ph type="title" hasCustomPrompt="1"/>
          </p:nvPr>
        </p:nvSpPr>
        <p:spPr bwMode="gray"/>
        <p:txBody>
          <a:bodyPr/>
          <a:lstStyle>
            <a:lvl1pPr>
              <a:defRPr/>
            </a:lvl1pPr>
          </a:lstStyle>
          <a:p>
            <a:r>
              <a:rPr lang="nl-NL"/>
              <a:t>[Titel]</a:t>
            </a:r>
          </a:p>
        </p:txBody>
      </p:sp>
    </p:spTree>
    <p:extLst>
      <p:ext uri="{BB962C8B-B14F-4D97-AF65-F5344CB8AC3E}">
        <p14:creationId xmlns:p14="http://schemas.microsoft.com/office/powerpoint/2010/main" val="178575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en breed kader links">
    <p:spTree>
      <p:nvGrpSpPr>
        <p:cNvPr id="1" name=""/>
        <p:cNvGrpSpPr/>
        <p:nvPr/>
      </p:nvGrpSpPr>
      <p:grpSpPr>
        <a:xfrm>
          <a:off x="0" y="0"/>
          <a:ext cx="0" cy="0"/>
          <a:chOff x="0" y="0"/>
          <a:chExt cx="0" cy="0"/>
        </a:xfrm>
      </p:grpSpPr>
      <p:sp>
        <p:nvSpPr>
          <p:cNvPr id="9" name="Content Placeholder 1"/>
          <p:cNvSpPr>
            <a:spLocks noGrp="1" noSelect="1"/>
          </p:cNvSpPr>
          <p:nvPr>
            <p:ph sz="quarter" idx="13" hasCustomPrompt="1"/>
          </p:nvPr>
        </p:nvSpPr>
        <p:spPr bwMode="gray">
          <a:xfrm>
            <a:off x="8256175" y="1627200"/>
            <a:ext cx="3600938" cy="3960000"/>
          </a:xfrm>
        </p:spPr>
        <p:txBody>
          <a:bodyPr/>
          <a:lstStyle>
            <a:lvl1pPr>
              <a:defRPr/>
            </a:lvl1pPr>
          </a:lstStyle>
          <a:p>
            <a:pPr lvl="0"/>
            <a:r>
              <a:rPr lang="nl-NL"/>
              <a:t>[Typ tekst of klik op een pictogram om een object in te voegen]</a:t>
            </a:r>
            <a:endParaRPr lang="nl-NL" noProof="1"/>
          </a:p>
        </p:txBody>
      </p:sp>
      <p:sp>
        <p:nvSpPr>
          <p:cNvPr id="11" name="Content Placeholder 2"/>
          <p:cNvSpPr>
            <a:spLocks noGrp="1" noSelect="1"/>
          </p:cNvSpPr>
          <p:nvPr>
            <p:ph sz="quarter" idx="14" hasCustomPrompt="1"/>
          </p:nvPr>
        </p:nvSpPr>
        <p:spPr bwMode="gray">
          <a:xfrm>
            <a:off x="622800" y="1627200"/>
            <a:ext cx="7201875" cy="3960000"/>
          </a:xfrm>
        </p:spPr>
        <p:txBody>
          <a:bodyPr/>
          <a:lstStyle>
            <a:lvl1pPr>
              <a:defRPr/>
            </a:lvl1pPr>
          </a:lstStyle>
          <a:p>
            <a:pPr lvl="0"/>
            <a:r>
              <a:rPr lang="nl-NL"/>
              <a:t>[Typ tekst of klik op een pictogram om een object in te voegen]</a:t>
            </a:r>
            <a:endParaRPr lang="nl-NL" noProof="1"/>
          </a:p>
        </p:txBody>
      </p:sp>
      <p:sp>
        <p:nvSpPr>
          <p:cNvPr id="2" name="Title 5">
            <a:extLst>
              <a:ext uri="{FF2B5EF4-FFF2-40B4-BE49-F238E27FC236}">
                <a16:creationId xmlns:a16="http://schemas.microsoft.com/office/drawing/2014/main" id="{368D1B98-96B9-437D-9A83-0D388D6BA9FC}"/>
              </a:ext>
            </a:extLst>
          </p:cNvPr>
          <p:cNvSpPr>
            <a:spLocks noGrp="1" noSelect="1"/>
          </p:cNvSpPr>
          <p:nvPr>
            <p:ph type="title" hasCustomPrompt="1"/>
          </p:nvPr>
        </p:nvSpPr>
        <p:spPr bwMode="gray"/>
        <p:txBody>
          <a:bodyPr/>
          <a:lstStyle>
            <a:lvl1pPr>
              <a:defRPr/>
            </a:lvl1pPr>
          </a:lstStyle>
          <a:p>
            <a:r>
              <a:rPr lang="nl-NL"/>
              <a:t>[Titel]</a:t>
            </a:r>
            <a:endParaRPr lang="en-NL"/>
          </a:p>
        </p:txBody>
      </p:sp>
      <p:sp>
        <p:nvSpPr>
          <p:cNvPr id="21" name="Tijdelijke aanduiding voor voettekst 20">
            <a:extLst>
              <a:ext uri="{FF2B5EF4-FFF2-40B4-BE49-F238E27FC236}">
                <a16:creationId xmlns:a16="http://schemas.microsoft.com/office/drawing/2014/main" id="{75FD92DA-D174-4CC6-B131-33FCA6C13256}"/>
              </a:ext>
            </a:extLst>
          </p:cNvPr>
          <p:cNvSpPr>
            <a:spLocks noGrp="1" noSelect="1"/>
          </p:cNvSpPr>
          <p:nvPr>
            <p:ph type="ftr" sz="quarter" idx="16"/>
          </p:nvPr>
        </p:nvSpPr>
        <p:spPr bwMode="gray"/>
        <p:txBody>
          <a:bodyPr/>
          <a:lstStyle/>
          <a:p>
            <a:r>
              <a:rPr lang="nl-NL"/>
              <a:t>Basis leertraject Verbindend Onderhandelen | Open inschrijving</a:t>
            </a:r>
          </a:p>
        </p:txBody>
      </p:sp>
      <p:sp>
        <p:nvSpPr>
          <p:cNvPr id="22" name="Tijdelijke aanduiding voor dianummer 21">
            <a:extLst>
              <a:ext uri="{FF2B5EF4-FFF2-40B4-BE49-F238E27FC236}">
                <a16:creationId xmlns:a16="http://schemas.microsoft.com/office/drawing/2014/main" id="{15DE4B01-49B0-4BBD-B3C6-32D833BE219D}"/>
              </a:ext>
            </a:extLst>
          </p:cNvPr>
          <p:cNvSpPr>
            <a:spLocks noGrp="1" noSelect="1"/>
          </p:cNvSpPr>
          <p:nvPr>
            <p:ph type="sldNum" sz="quarter" idx="17"/>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388088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cordering offerte">
    <p:spTree>
      <p:nvGrpSpPr>
        <p:cNvPr id="1" name=""/>
        <p:cNvGrpSpPr/>
        <p:nvPr/>
      </p:nvGrpSpPr>
      <p:grpSpPr>
        <a:xfrm>
          <a:off x="0" y="0"/>
          <a:ext cx="0" cy="0"/>
          <a:chOff x="0" y="0"/>
          <a:chExt cx="0" cy="0"/>
        </a:xfrm>
      </p:grpSpPr>
      <p:sp>
        <p:nvSpPr>
          <p:cNvPr id="3" name="Handtekening">
            <a:extLst>
              <a:ext uri="{FF2B5EF4-FFF2-40B4-BE49-F238E27FC236}">
                <a16:creationId xmlns:a16="http://schemas.microsoft.com/office/drawing/2014/main" id="{26B9FAFC-B2A4-49FD-B1CF-23AF17F599F8}"/>
              </a:ext>
            </a:extLst>
          </p:cNvPr>
          <p:cNvSpPr>
            <a:spLocks noGrp="1" noSelect="1"/>
          </p:cNvSpPr>
          <p:nvPr>
            <p:ph type="pic" sz="quarter" idx="13" hasCustomPrompt="1"/>
          </p:nvPr>
        </p:nvSpPr>
        <p:spPr bwMode="gray">
          <a:xfrm>
            <a:off x="622800" y="4419000"/>
            <a:ext cx="4051415" cy="747720"/>
          </a:xfrm>
        </p:spPr>
        <p:txBody>
          <a:bodyPr/>
          <a:lstStyle>
            <a:lvl1pPr marL="0" indent="0" algn="ctr">
              <a:buNone/>
              <a:defRPr sz="1000"/>
            </a:lvl1pPr>
            <a:lvl2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2pPr>
            <a:lvl3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3pPr>
            <a:lvl4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4pPr>
            <a:lvl5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5pPr>
            <a:lvl6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6pPr>
            <a:lvl7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7pPr>
            <a:lvl8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8pPr>
            <a:lvl9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9pPr>
          </a:lstStyle>
          <a:p>
            <a:pPr lvl="0"/>
            <a:r>
              <a:rPr lang="nl-NL" noProof="0"/>
              <a:t>[Voeg handtekening in]</a:t>
            </a:r>
          </a:p>
        </p:txBody>
      </p:sp>
      <p:sp>
        <p:nvSpPr>
          <p:cNvPr id="15" name="Tijdelijke aanduiding voor voettekst 14">
            <a:extLst>
              <a:ext uri="{FF2B5EF4-FFF2-40B4-BE49-F238E27FC236}">
                <a16:creationId xmlns:a16="http://schemas.microsoft.com/office/drawing/2014/main" id="{A8AD5516-64E1-4D0D-B093-2611B88BC18C}"/>
              </a:ext>
            </a:extLst>
          </p:cNvPr>
          <p:cNvSpPr>
            <a:spLocks noGrp="1" noSelect="1"/>
          </p:cNvSpPr>
          <p:nvPr>
            <p:ph type="ftr" sz="quarter" idx="15"/>
          </p:nvPr>
        </p:nvSpPr>
        <p:spPr bwMode="gray"/>
        <p:txBody>
          <a:bodyPr/>
          <a:lstStyle/>
          <a:p>
            <a:r>
              <a:rPr lang="nl-NL"/>
              <a:t>Basis leertraject Verbindend Onderhandelen | Open inschrijving</a:t>
            </a:r>
          </a:p>
        </p:txBody>
      </p:sp>
      <p:sp>
        <p:nvSpPr>
          <p:cNvPr id="16" name="Tijdelijke aanduiding voor dianummer 15">
            <a:extLst>
              <a:ext uri="{FF2B5EF4-FFF2-40B4-BE49-F238E27FC236}">
                <a16:creationId xmlns:a16="http://schemas.microsoft.com/office/drawing/2014/main" id="{20DD157F-B400-462A-9CAE-88C604568F21}"/>
              </a:ext>
            </a:extLst>
          </p:cNvPr>
          <p:cNvSpPr>
            <a:spLocks noGrp="1" noSelect="1"/>
          </p:cNvSpPr>
          <p:nvPr>
            <p:ph type="sldNum" sz="quarter" idx="16"/>
          </p:nvPr>
        </p:nvSpPr>
        <p:spPr bwMode="gray"/>
        <p:txBody>
          <a:bodyPr/>
          <a:lstStyle/>
          <a:p>
            <a:r>
              <a:rPr lang="nl-NL"/>
              <a:t>| </a:t>
            </a:r>
            <a:fld id="{23261FE2-ECD3-4683-B265-9763165301EE}" type="slidenum">
              <a:rPr lang="nl-NL" smtClean="0"/>
              <a:pPr/>
              <a:t>‹nr.›</a:t>
            </a:fld>
            <a:endParaRPr lang="nl-NL"/>
          </a:p>
        </p:txBody>
      </p:sp>
      <p:sp>
        <p:nvSpPr>
          <p:cNvPr id="2" name="Titel 1">
            <a:extLst>
              <a:ext uri="{FF2B5EF4-FFF2-40B4-BE49-F238E27FC236}">
                <a16:creationId xmlns:a16="http://schemas.microsoft.com/office/drawing/2014/main" id="{4B5D766C-95AD-4E1A-AC0E-1C35DC220E02}"/>
              </a:ext>
            </a:extLst>
          </p:cNvPr>
          <p:cNvSpPr>
            <a:spLocks noGrp="1" noSelect="1"/>
          </p:cNvSpPr>
          <p:nvPr>
            <p:ph type="title" hasCustomPrompt="1"/>
          </p:nvPr>
        </p:nvSpPr>
        <p:spPr bwMode="gray"/>
        <p:txBody>
          <a:bodyPr/>
          <a:lstStyle>
            <a:lvl1pPr>
              <a:defRPr/>
            </a:lvl1pPr>
          </a:lstStyle>
          <a:p>
            <a:r>
              <a:rPr lang="nl-NL"/>
              <a:t>[Titel]</a:t>
            </a:r>
          </a:p>
        </p:txBody>
      </p:sp>
      <p:sp>
        <p:nvSpPr>
          <p:cNvPr id="6" name="Placeholder 4 (JU-Free)">
            <a:extLst>
              <a:ext uri="{FF2B5EF4-FFF2-40B4-BE49-F238E27FC236}">
                <a16:creationId xmlns:a16="http://schemas.microsoft.com/office/drawing/2014/main" id="{FCBB00C3-37AB-41FA-A7F6-7A9FF71AD883}"/>
              </a:ext>
            </a:extLst>
          </p:cNvPr>
          <p:cNvSpPr>
            <a:spLocks noGrp="1"/>
          </p:cNvSpPr>
          <p:nvPr>
            <p:ph type="body" sz="quarter" idx="17" hasCustomPrompt="1"/>
          </p:nvPr>
        </p:nvSpPr>
        <p:spPr bwMode="gray">
          <a:xfrm>
            <a:off x="622800" y="1627200"/>
            <a:ext cx="11066400" cy="1440000"/>
          </a:xfrm>
        </p:spPr>
        <p:txBody>
          <a:bodyPr/>
          <a:lstStyle>
            <a:lvl1pPr>
              <a:defRPr/>
            </a:lvl1pPr>
          </a:lstStyle>
          <a:p>
            <a:pPr lvl="0"/>
            <a:r>
              <a:rPr lang="nl-NL"/>
              <a:t>[Tekst]</a:t>
            </a:r>
          </a:p>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Tree>
    <p:extLst>
      <p:ext uri="{BB962C8B-B14F-4D97-AF65-F5344CB8AC3E}">
        <p14:creationId xmlns:p14="http://schemas.microsoft.com/office/powerpoint/2010/main" val="2190467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4" name="Tijdelijke aanduiding voor voettekst 13">
            <a:extLst>
              <a:ext uri="{FF2B5EF4-FFF2-40B4-BE49-F238E27FC236}">
                <a16:creationId xmlns:a16="http://schemas.microsoft.com/office/drawing/2014/main" id="{C2AF3498-D129-42DF-BD4A-6DB23AFF0407}"/>
              </a:ext>
            </a:extLst>
          </p:cNvPr>
          <p:cNvSpPr>
            <a:spLocks noGrp="1" noSelect="1"/>
          </p:cNvSpPr>
          <p:nvPr>
            <p:ph type="ftr" sz="quarter" idx="11"/>
          </p:nvPr>
        </p:nvSpPr>
        <p:spPr bwMode="gray"/>
        <p:txBody>
          <a:bodyPr/>
          <a:lstStyle/>
          <a:p>
            <a:r>
              <a:rPr lang="nl-NL"/>
              <a:t>Basis leertraject Verbindend Onderhandelen | Open inschrijving</a:t>
            </a:r>
          </a:p>
        </p:txBody>
      </p:sp>
      <p:sp>
        <p:nvSpPr>
          <p:cNvPr id="15" name="Tijdelijke aanduiding voor dianummer 14">
            <a:extLst>
              <a:ext uri="{FF2B5EF4-FFF2-40B4-BE49-F238E27FC236}">
                <a16:creationId xmlns:a16="http://schemas.microsoft.com/office/drawing/2014/main" id="{26CA454B-D46B-4EDC-92A9-8D52046DB400}"/>
              </a:ext>
            </a:extLst>
          </p:cNvPr>
          <p:cNvSpPr>
            <a:spLocks noGrp="1" noSelect="1"/>
          </p:cNvSpPr>
          <p:nvPr>
            <p:ph type="sldNum" sz="quarter" idx="1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47305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1 regel) en foto">
    <p:spTree>
      <p:nvGrpSpPr>
        <p:cNvPr id="1" name=""/>
        <p:cNvGrpSpPr/>
        <p:nvPr/>
      </p:nvGrpSpPr>
      <p:grpSpPr>
        <a:xfrm>
          <a:off x="0" y="0"/>
          <a:ext cx="0" cy="0"/>
          <a:chOff x="0" y="0"/>
          <a:chExt cx="0" cy="0"/>
        </a:xfrm>
      </p:grpSpPr>
      <p:sp>
        <p:nvSpPr>
          <p:cNvPr id="13" name="Picture Placeholder 1"/>
          <p:cNvSpPr>
            <a:spLocks noGrp="1" noSelect="1"/>
          </p:cNvSpPr>
          <p:nvPr>
            <p:ph type="pic" sz="quarter" idx="12" hasCustomPrompt="1"/>
          </p:nvPr>
        </p:nvSpPr>
        <p:spPr bwMode="gray">
          <a:xfrm>
            <a:off x="-1" y="0"/>
            <a:ext cx="12192000" cy="4507200"/>
          </a:xfrm>
        </p:spPr>
        <p:txBody>
          <a:bodyPr/>
          <a:lstStyle>
            <a:lvl1pPr marL="0" indent="0">
              <a:buNone/>
              <a:defRPr/>
            </a:lvl1pPr>
          </a:lstStyle>
          <a:p>
            <a:r>
              <a:rPr lang="nl-NL"/>
              <a:t>[Afbeelding]</a:t>
            </a:r>
          </a:p>
        </p:txBody>
      </p:sp>
      <p:sp>
        <p:nvSpPr>
          <p:cNvPr id="7" name="Placeholder 4 (JU-Free)">
            <a:extLst>
              <a:ext uri="{FF2B5EF4-FFF2-40B4-BE49-F238E27FC236}">
                <a16:creationId xmlns:a16="http://schemas.microsoft.com/office/drawing/2014/main" id="{183E2D12-B430-4A93-B7D1-2B47D029E659}"/>
              </a:ext>
            </a:extLst>
          </p:cNvPr>
          <p:cNvSpPr>
            <a:spLocks noGrp="1"/>
          </p:cNvSpPr>
          <p:nvPr>
            <p:ph type="body" sz="quarter" idx="16" hasCustomPrompt="1"/>
          </p:nvPr>
        </p:nvSpPr>
        <p:spPr bwMode="gray">
          <a:xfrm>
            <a:off x="622800" y="4654800"/>
            <a:ext cx="11609423" cy="741600"/>
          </a:xfrm>
        </p:spPr>
        <p:txBody>
          <a:bodyPr/>
          <a:lstStyle>
            <a:lvl1pPr>
              <a:defRPr/>
            </a:lvl1pPr>
          </a:lstStyle>
          <a:p>
            <a:pPr lvl="0"/>
            <a:r>
              <a:rPr lang="nl-NL"/>
              <a:t>[Tekst]</a:t>
            </a:r>
          </a:p>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
        <p:nvSpPr>
          <p:cNvPr id="16" name="Tijdelijke aanduiding voor voettekst 15">
            <a:extLst>
              <a:ext uri="{FF2B5EF4-FFF2-40B4-BE49-F238E27FC236}">
                <a16:creationId xmlns:a16="http://schemas.microsoft.com/office/drawing/2014/main" id="{C662B3AF-E815-4F11-A592-413B0BB12B30}"/>
              </a:ext>
            </a:extLst>
          </p:cNvPr>
          <p:cNvSpPr>
            <a:spLocks noGrp="1" noSelect="1"/>
          </p:cNvSpPr>
          <p:nvPr>
            <p:ph type="ftr" sz="quarter" idx="18"/>
          </p:nvPr>
        </p:nvSpPr>
        <p:spPr bwMode="gray"/>
        <p:txBody>
          <a:bodyPr/>
          <a:lstStyle/>
          <a:p>
            <a:r>
              <a:rPr lang="nl-NL"/>
              <a:t>Basis leertraject Verbindend Onderhandelen | Open inschrijving</a:t>
            </a:r>
          </a:p>
        </p:txBody>
      </p:sp>
      <p:sp>
        <p:nvSpPr>
          <p:cNvPr id="17" name="Tijdelijke aanduiding voor dianummer 16">
            <a:extLst>
              <a:ext uri="{FF2B5EF4-FFF2-40B4-BE49-F238E27FC236}">
                <a16:creationId xmlns:a16="http://schemas.microsoft.com/office/drawing/2014/main" id="{61DB6CFF-95E2-49C2-9836-ECB827F8C889}"/>
              </a:ext>
            </a:extLst>
          </p:cNvPr>
          <p:cNvSpPr>
            <a:spLocks noGrp="1" noSelect="1"/>
          </p:cNvSpPr>
          <p:nvPr>
            <p:ph type="sldNum" sz="quarter" idx="19"/>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670637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lleen foto">
    <p:spTree>
      <p:nvGrpSpPr>
        <p:cNvPr id="1" name=""/>
        <p:cNvGrpSpPr/>
        <p:nvPr/>
      </p:nvGrpSpPr>
      <p:grpSpPr>
        <a:xfrm>
          <a:off x="0" y="0"/>
          <a:ext cx="0" cy="0"/>
          <a:chOff x="0" y="0"/>
          <a:chExt cx="0" cy="0"/>
        </a:xfrm>
      </p:grpSpPr>
      <p:sp>
        <p:nvSpPr>
          <p:cNvPr id="6" name="Picture Placeholder 1"/>
          <p:cNvSpPr>
            <a:spLocks noGrp="1" noSelect="1"/>
          </p:cNvSpPr>
          <p:nvPr>
            <p:ph type="pic" sz="quarter" idx="10" hasCustomPrompt="1"/>
          </p:nvPr>
        </p:nvSpPr>
        <p:spPr bwMode="gray">
          <a:xfrm>
            <a:off x="1" y="0"/>
            <a:ext cx="12192000" cy="6858000"/>
          </a:xfrm>
        </p:spPr>
        <p:txBody>
          <a:bodyPr/>
          <a:lstStyle>
            <a:lvl1pPr marL="0" indent="0">
              <a:buNone/>
              <a:defRPr/>
            </a:lvl1pPr>
          </a:lstStyle>
          <a:p>
            <a:r>
              <a:rPr lang="nl-NL"/>
              <a:t>[Afbeelding]</a:t>
            </a:r>
          </a:p>
        </p:txBody>
      </p:sp>
      <p:sp>
        <p:nvSpPr>
          <p:cNvPr id="11" name="Tijdelijke aanduiding voor voettekst 10">
            <a:extLst>
              <a:ext uri="{FF2B5EF4-FFF2-40B4-BE49-F238E27FC236}">
                <a16:creationId xmlns:a16="http://schemas.microsoft.com/office/drawing/2014/main" id="{A79FEC3B-C360-4AAA-9294-12AD8FDE7B0B}"/>
              </a:ext>
            </a:extLst>
          </p:cNvPr>
          <p:cNvSpPr>
            <a:spLocks noGrp="1" noSelect="1"/>
          </p:cNvSpPr>
          <p:nvPr>
            <p:ph type="ftr" sz="quarter" idx="12"/>
          </p:nvPr>
        </p:nvSpPr>
        <p:spPr bwMode="gray"/>
        <p:txBody>
          <a:bodyPr/>
          <a:lstStyle/>
          <a:p>
            <a:r>
              <a:rPr lang="nl-NL"/>
              <a:t>Basis leertraject Verbindend Onderhandelen | Open inschrijving</a:t>
            </a:r>
          </a:p>
        </p:txBody>
      </p:sp>
      <p:sp>
        <p:nvSpPr>
          <p:cNvPr id="12" name="Tijdelijke aanduiding voor dianummer 11">
            <a:extLst>
              <a:ext uri="{FF2B5EF4-FFF2-40B4-BE49-F238E27FC236}">
                <a16:creationId xmlns:a16="http://schemas.microsoft.com/office/drawing/2014/main" id="{9DE96A7A-CC2E-4BD2-BE18-AD6E5A54CBAD}"/>
              </a:ext>
            </a:extLst>
          </p:cNvPr>
          <p:cNvSpPr>
            <a:spLocks noGrp="1" noSelect="1"/>
          </p:cNvSpPr>
          <p:nvPr>
            <p:ph type="sldNum" sz="quarter" idx="13"/>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023046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35DFE0FA-76E8-41A0-B5C5-629D696B45AE}"/>
              </a:ext>
            </a:extLst>
          </p:cNvPr>
          <p:cNvSpPr>
            <a:spLocks noSelect="1" noChangeAspect="1" noChangeArrowheads="1" noTextEdit="1"/>
          </p:cNvSpPr>
          <p:nvPr userDrawn="1"/>
        </p:nvSpPr>
        <p:spPr bwMode="gray">
          <a:xfrm>
            <a:off x="3177" y="0"/>
            <a:ext cx="12185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20" name="Placeholder 2">
            <a:extLst>
              <a:ext uri="{FF2B5EF4-FFF2-40B4-BE49-F238E27FC236}">
                <a16:creationId xmlns:a16="http://schemas.microsoft.com/office/drawing/2014/main" id="{723AE0A0-6CA3-4B7F-90E9-DE12098E9DA8}"/>
              </a:ext>
            </a:extLst>
          </p:cNvPr>
          <p:cNvSpPr>
            <a:spLocks noGrp="1" noSelect="1"/>
          </p:cNvSpPr>
          <p:nvPr>
            <p:ph type="body" sz="quarter" idx="14" hasCustomPrompt="1"/>
          </p:nvPr>
        </p:nvSpPr>
        <p:spPr bwMode="gray">
          <a:xfrm>
            <a:off x="1632606" y="1393157"/>
            <a:ext cx="8066101" cy="2070100"/>
          </a:xfrm>
        </p:spPr>
        <p:txBody>
          <a:bodyPr/>
          <a:lstStyle>
            <a:lvl1pPr marL="36000" indent="0">
              <a:lnSpc>
                <a:spcPct val="86000"/>
              </a:lnSpc>
              <a:buFontTx/>
              <a:buNone/>
              <a:defRPr sz="4800" b="1" cap="none" baseline="0">
                <a:solidFill>
                  <a:schemeClr val="tx1"/>
                </a:solidFill>
                <a:latin typeface="+mj-lt"/>
              </a:defRPr>
            </a:lvl1pPr>
            <a:lvl2pPr marL="36000" indent="0">
              <a:lnSpc>
                <a:spcPct val="86000"/>
              </a:lnSpc>
              <a:buFontTx/>
              <a:buNone/>
              <a:defRPr sz="7000" b="1" cap="all">
                <a:solidFill>
                  <a:schemeClr val="tx1"/>
                </a:solidFill>
              </a:defRPr>
            </a:lvl2pPr>
            <a:lvl3pPr marL="36000" indent="0">
              <a:lnSpc>
                <a:spcPct val="86000"/>
              </a:lnSpc>
              <a:buFontTx/>
              <a:buNone/>
              <a:defRPr sz="7000" b="1" cap="all">
                <a:solidFill>
                  <a:schemeClr val="tx1"/>
                </a:solidFill>
              </a:defRPr>
            </a:lvl3pPr>
            <a:lvl4pPr marL="36000" indent="0">
              <a:lnSpc>
                <a:spcPct val="86000"/>
              </a:lnSpc>
              <a:buFontTx/>
              <a:buNone/>
              <a:defRPr sz="7000" b="1" cap="all">
                <a:solidFill>
                  <a:schemeClr val="tx1"/>
                </a:solidFill>
              </a:defRPr>
            </a:lvl4pPr>
            <a:lvl5pPr marL="36000" indent="0">
              <a:lnSpc>
                <a:spcPct val="86000"/>
              </a:lnSpc>
              <a:buFontTx/>
              <a:buNone/>
              <a:defRPr sz="7000" b="1" cap="all">
                <a:solidFill>
                  <a:schemeClr val="tx1"/>
                </a:solidFill>
              </a:defRPr>
            </a:lvl5pPr>
            <a:lvl6pPr marL="36000" indent="0">
              <a:lnSpc>
                <a:spcPct val="86000"/>
              </a:lnSpc>
              <a:buFontTx/>
              <a:buNone/>
              <a:defRPr sz="7000" b="1" cap="all">
                <a:solidFill>
                  <a:schemeClr val="tx1"/>
                </a:solidFill>
              </a:defRPr>
            </a:lvl6pPr>
            <a:lvl7pPr marL="36000" indent="0">
              <a:lnSpc>
                <a:spcPct val="86000"/>
              </a:lnSpc>
              <a:buFontTx/>
              <a:buNone/>
              <a:defRPr sz="7000" b="1" cap="all">
                <a:solidFill>
                  <a:schemeClr val="tx1"/>
                </a:solidFill>
              </a:defRPr>
            </a:lvl7pPr>
            <a:lvl8pPr marL="36000" indent="0">
              <a:lnSpc>
                <a:spcPct val="86000"/>
              </a:lnSpc>
              <a:buFontTx/>
              <a:buNone/>
              <a:defRPr sz="7000" b="1" cap="all">
                <a:solidFill>
                  <a:schemeClr val="tx1"/>
                </a:solidFill>
              </a:defRPr>
            </a:lvl8pPr>
            <a:lvl9pPr marL="36000" indent="0">
              <a:lnSpc>
                <a:spcPct val="86000"/>
              </a:lnSpc>
              <a:buFontTx/>
              <a:buNone/>
              <a:defRPr sz="7000" b="1" cap="all">
                <a:solidFill>
                  <a:schemeClr val="tx1"/>
                </a:solidFill>
              </a:defRPr>
            </a:lvl9pPr>
          </a:lstStyle>
          <a:p>
            <a:pPr lvl="0"/>
            <a:r>
              <a:rPr lang="nl-NL"/>
              <a:t>[“Quote’’]</a:t>
            </a:r>
          </a:p>
        </p:txBody>
      </p:sp>
      <p:sp>
        <p:nvSpPr>
          <p:cNvPr id="24" name="Placeholder 3">
            <a:extLst>
              <a:ext uri="{FF2B5EF4-FFF2-40B4-BE49-F238E27FC236}">
                <a16:creationId xmlns:a16="http://schemas.microsoft.com/office/drawing/2014/main" id="{12BB21F9-FA6F-465D-A207-7B949C4E06C7}"/>
              </a:ext>
            </a:extLst>
          </p:cNvPr>
          <p:cNvSpPr>
            <a:spLocks noGrp="1" noSelect="1"/>
          </p:cNvSpPr>
          <p:nvPr>
            <p:ph type="body" sz="quarter" idx="15" hasCustomPrompt="1"/>
          </p:nvPr>
        </p:nvSpPr>
        <p:spPr bwMode="gray">
          <a:xfrm>
            <a:off x="1631224" y="3608999"/>
            <a:ext cx="8066101" cy="595440"/>
          </a:xfrm>
        </p:spPr>
        <p:txBody>
          <a:bodyPr/>
          <a:lstStyle>
            <a:lvl1pPr marL="0" indent="0" algn="r">
              <a:buFontTx/>
              <a:buNone/>
              <a:defRPr sz="2800" b="1"/>
            </a:lvl1pPr>
            <a:lvl2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9pPr>
          </a:lstStyle>
          <a:p>
            <a:pPr lvl="0"/>
            <a:r>
              <a:rPr lang="nl-NL"/>
              <a:t>[Voornaam achternaam]</a:t>
            </a:r>
          </a:p>
        </p:txBody>
      </p:sp>
      <p:sp>
        <p:nvSpPr>
          <p:cNvPr id="10" name="Instructie algemeen 6">
            <a:extLst>
              <a:ext uri="{FF2B5EF4-FFF2-40B4-BE49-F238E27FC236}">
                <a16:creationId xmlns:a16="http://schemas.microsoft.com/office/drawing/2014/main" id="{B96EA0EC-5560-4B30-847A-8883AC4AA9C5}"/>
              </a:ext>
            </a:extLst>
          </p:cNvPr>
          <p:cNvSpPr>
            <a:spLocks noGrp="1" noSelect="1"/>
          </p:cNvSpPr>
          <p:nvPr>
            <p:ph type="body" sz="quarter" idx="19" hasCustomPrompt="1"/>
          </p:nvPr>
        </p:nvSpPr>
        <p:spPr bwMode="gray">
          <a:xfrm>
            <a:off x="-2160563" y="-1"/>
            <a:ext cx="2052535" cy="2078821"/>
          </a:xfrm>
          <a:ln w="25400">
            <a:solidFill>
              <a:schemeClr val="accent1"/>
            </a:solidFill>
          </a:ln>
        </p:spPr>
        <p:txBody>
          <a:bodyPr lIns="36000" tIns="36000" rIns="36000" bIns="36000"/>
          <a:lstStyle>
            <a:lvl1pPr marL="0" indent="0">
              <a:lnSpc>
                <a:spcPct val="99000"/>
              </a:lnSpc>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a:t>De quote plaatsen tussen dubbele aanhalingstekens. En laten beginnen met een hoofdletter en eindigen met een punt.</a:t>
            </a: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7" name="Tijdelijke aanduiding voor voettekst 16">
            <a:extLst>
              <a:ext uri="{FF2B5EF4-FFF2-40B4-BE49-F238E27FC236}">
                <a16:creationId xmlns:a16="http://schemas.microsoft.com/office/drawing/2014/main" id="{E3AA2A05-6C1A-4829-BCFE-F3FEB7253305}"/>
              </a:ext>
            </a:extLst>
          </p:cNvPr>
          <p:cNvSpPr>
            <a:spLocks noGrp="1" noSelect="1"/>
          </p:cNvSpPr>
          <p:nvPr>
            <p:ph type="ftr" sz="quarter" idx="21"/>
          </p:nvPr>
        </p:nvSpPr>
        <p:spPr bwMode="gray"/>
        <p:txBody>
          <a:bodyPr/>
          <a:lstStyle/>
          <a:p>
            <a:r>
              <a:rPr lang="nl-NL" dirty="0"/>
              <a:t>OFL-deelsessie Verbindend Onderhandelen | 231129</a:t>
            </a:r>
          </a:p>
        </p:txBody>
      </p:sp>
      <p:sp>
        <p:nvSpPr>
          <p:cNvPr id="18" name="Tijdelijke aanduiding voor dianummer 17">
            <a:extLst>
              <a:ext uri="{FF2B5EF4-FFF2-40B4-BE49-F238E27FC236}">
                <a16:creationId xmlns:a16="http://schemas.microsoft.com/office/drawing/2014/main" id="{8EB6C56A-B68B-41E4-B503-0727B3A4B91D}"/>
              </a:ext>
            </a:extLst>
          </p:cNvPr>
          <p:cNvSpPr>
            <a:spLocks noGrp="1" noSelect="1"/>
          </p:cNvSpPr>
          <p:nvPr>
            <p:ph type="sldNum" sz="quarter" idx="2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739322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met 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407988" y="2434184"/>
            <a:ext cx="11376025"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endParaRPr lang="nl-NL"/>
          </a:p>
        </p:txBody>
      </p:sp>
      <p:sp>
        <p:nvSpPr>
          <p:cNvPr id="6" name="shpPagina"/>
          <p:cNvSpPr>
            <a:spLocks noGrp="1" noChangeArrowheads="1"/>
          </p:cNvSpPr>
          <p:nvPr>
            <p:ph type="sldNum" sz="quarter" idx="12"/>
          </p:nvPr>
        </p:nvSpPr>
        <p:spPr>
          <a:ln/>
        </p:spPr>
        <p:txBody>
          <a:bodyPr/>
          <a:lstStyle>
            <a:lvl1pPr>
              <a:defRPr/>
            </a:lvl1pPr>
          </a:lstStyle>
          <a:p>
            <a:fld id="{C7DAAEB4-45C0-E54C-B99B-D39CBF763D10}" type="slidenum">
              <a:rPr lang="nl-NL"/>
              <a:pPr/>
              <a:t>‹nr.›</a:t>
            </a:fld>
            <a:endParaRPr lang="nl-NL"/>
          </a:p>
        </p:txBody>
      </p:sp>
    </p:spTree>
    <p:extLst>
      <p:ext uri="{BB962C8B-B14F-4D97-AF65-F5344CB8AC3E}">
        <p14:creationId xmlns:p14="http://schemas.microsoft.com/office/powerpoint/2010/main" val="22511131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fieken">
    <p:spTree>
      <p:nvGrpSpPr>
        <p:cNvPr id="1" name=""/>
        <p:cNvGrpSpPr/>
        <p:nvPr/>
      </p:nvGrpSpPr>
      <p:grpSpPr>
        <a:xfrm>
          <a:off x="0" y="0"/>
          <a:ext cx="0" cy="0"/>
          <a:chOff x="0" y="0"/>
          <a:chExt cx="0" cy="0"/>
        </a:xfrm>
      </p:grpSpPr>
      <p:sp>
        <p:nvSpPr>
          <p:cNvPr id="15" name="***Tekst 1"/>
          <p:cNvSpPr>
            <a:spLocks noGrp="1" noSelect="1"/>
          </p:cNvSpPr>
          <p:nvPr>
            <p:ph type="body" sz="quarter" idx="18" hasCustomPrompt="1"/>
          </p:nvPr>
        </p:nvSpPr>
        <p:spPr bwMode="gray">
          <a:xfrm>
            <a:off x="8808450"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4" name="***Tekst 2"/>
          <p:cNvSpPr>
            <a:spLocks noGrp="1" noSelect="1"/>
          </p:cNvSpPr>
          <p:nvPr>
            <p:ph type="body" sz="quarter" idx="17" hasCustomPrompt="1"/>
          </p:nvPr>
        </p:nvSpPr>
        <p:spPr bwMode="gray">
          <a:xfrm>
            <a:off x="4715625"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3" name="***Tekst 3"/>
          <p:cNvSpPr>
            <a:spLocks noGrp="1" noSelect="1"/>
          </p:cNvSpPr>
          <p:nvPr>
            <p:ph type="body" sz="quarter" idx="16" hasCustomPrompt="1"/>
          </p:nvPr>
        </p:nvSpPr>
        <p:spPr bwMode="gray">
          <a:xfrm>
            <a:off x="622800"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0" name="***Grafiek 4"/>
          <p:cNvSpPr>
            <a:spLocks noGrp="1" noSelect="1"/>
          </p:cNvSpPr>
          <p:nvPr>
            <p:ph type="chart" sz="quarter" idx="15" hasCustomPrompt="1"/>
          </p:nvPr>
        </p:nvSpPr>
        <p:spPr bwMode="gray">
          <a:xfrm>
            <a:off x="8808450" y="1936800"/>
            <a:ext cx="2880750" cy="2610000"/>
          </a:xfrm>
        </p:spPr>
        <p:txBody>
          <a:bodyPr/>
          <a:lstStyle>
            <a:lvl1pPr marL="0" indent="0" algn="ctr">
              <a:buNone/>
              <a:defRPr/>
            </a:lvl1pPr>
          </a:lstStyle>
          <a:p>
            <a:r>
              <a:rPr lang="nl-NL"/>
              <a:t>[Grafiek]</a:t>
            </a:r>
          </a:p>
        </p:txBody>
      </p:sp>
      <p:sp>
        <p:nvSpPr>
          <p:cNvPr id="9" name="***Grafiek 5"/>
          <p:cNvSpPr>
            <a:spLocks noGrp="1" noSelect="1"/>
          </p:cNvSpPr>
          <p:nvPr>
            <p:ph type="chart" sz="quarter" idx="14" hasCustomPrompt="1"/>
          </p:nvPr>
        </p:nvSpPr>
        <p:spPr bwMode="gray">
          <a:xfrm>
            <a:off x="4715625" y="1936800"/>
            <a:ext cx="2880750" cy="2610000"/>
          </a:xfrm>
        </p:spPr>
        <p:txBody>
          <a:bodyPr/>
          <a:lstStyle>
            <a:lvl1pPr marL="0" indent="0" algn="ctr">
              <a:buNone/>
              <a:defRPr/>
            </a:lvl1pPr>
          </a:lstStyle>
          <a:p>
            <a:r>
              <a:rPr lang="nl-NL"/>
              <a:t>[Grafiek]</a:t>
            </a:r>
          </a:p>
        </p:txBody>
      </p:sp>
      <p:sp>
        <p:nvSpPr>
          <p:cNvPr id="8" name="***Grafiek 6"/>
          <p:cNvSpPr>
            <a:spLocks noGrp="1" noSelect="1"/>
          </p:cNvSpPr>
          <p:nvPr>
            <p:ph type="chart" sz="quarter" idx="13" hasCustomPrompt="1"/>
          </p:nvPr>
        </p:nvSpPr>
        <p:spPr bwMode="gray">
          <a:xfrm>
            <a:off x="622800" y="1936800"/>
            <a:ext cx="2880750" cy="2610000"/>
          </a:xfrm>
        </p:spPr>
        <p:txBody>
          <a:bodyPr/>
          <a:lstStyle>
            <a:lvl1pPr marL="0" indent="0" algn="ctr">
              <a:buNone/>
              <a:defRPr/>
            </a:lvl1pPr>
          </a:lstStyle>
          <a:p>
            <a:r>
              <a:rPr lang="nl-NL"/>
              <a:t>[Grafiek]</a:t>
            </a:r>
          </a:p>
        </p:txBody>
      </p:sp>
      <p:sp>
        <p:nvSpPr>
          <p:cNvPr id="3" name="Title 9">
            <a:extLst>
              <a:ext uri="{FF2B5EF4-FFF2-40B4-BE49-F238E27FC236}">
                <a16:creationId xmlns:a16="http://schemas.microsoft.com/office/drawing/2014/main" id="{3F76D3C2-2427-4E5D-9525-823E8481FF44}"/>
              </a:ext>
            </a:extLst>
          </p:cNvPr>
          <p:cNvSpPr>
            <a:spLocks noGrp="1" noSelect="1"/>
          </p:cNvSpPr>
          <p:nvPr>
            <p:ph type="title" hasCustomPrompt="1"/>
          </p:nvPr>
        </p:nvSpPr>
        <p:spPr bwMode="gray">
          <a:xfrm>
            <a:off x="622800" y="509618"/>
            <a:ext cx="11066400" cy="720000"/>
          </a:xfrm>
        </p:spPr>
        <p:txBody>
          <a:bodyPr/>
          <a:lstStyle>
            <a:lvl1pPr>
              <a:defRPr/>
            </a:lvl1pPr>
          </a:lstStyle>
          <a:p>
            <a:r>
              <a:rPr lang="nl-NL"/>
              <a:t>[Titel]</a:t>
            </a:r>
            <a:endParaRPr lang="en-NL"/>
          </a:p>
        </p:txBody>
      </p:sp>
      <p:sp>
        <p:nvSpPr>
          <p:cNvPr id="22" name="Tijdelijke aanduiding voor voettekst 21">
            <a:extLst>
              <a:ext uri="{FF2B5EF4-FFF2-40B4-BE49-F238E27FC236}">
                <a16:creationId xmlns:a16="http://schemas.microsoft.com/office/drawing/2014/main" id="{58417E96-9BCF-4413-AFBF-6ABF351B0DE5}"/>
              </a:ext>
            </a:extLst>
          </p:cNvPr>
          <p:cNvSpPr>
            <a:spLocks noGrp="1" noSelect="1"/>
          </p:cNvSpPr>
          <p:nvPr>
            <p:ph type="ftr" sz="quarter" idx="20"/>
          </p:nvPr>
        </p:nvSpPr>
        <p:spPr bwMode="gray"/>
        <p:txBody>
          <a:bodyPr/>
          <a:lstStyle/>
          <a:p>
            <a:r>
              <a:rPr lang="nl-NL"/>
              <a:t>Basis leertraject Verbindend Onderhandelen | Open inschrijving</a:t>
            </a:r>
          </a:p>
        </p:txBody>
      </p:sp>
      <p:sp>
        <p:nvSpPr>
          <p:cNvPr id="23" name="Tijdelijke aanduiding voor dianummer 22">
            <a:extLst>
              <a:ext uri="{FF2B5EF4-FFF2-40B4-BE49-F238E27FC236}">
                <a16:creationId xmlns:a16="http://schemas.microsoft.com/office/drawing/2014/main" id="{9B4DDF04-0EE0-4123-A087-CCC430EE413F}"/>
              </a:ext>
            </a:extLst>
          </p:cNvPr>
          <p:cNvSpPr>
            <a:spLocks noGrp="1" noSelect="1"/>
          </p:cNvSpPr>
          <p:nvPr>
            <p:ph type="sldNum" sz="quarter" idx="21"/>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717252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Einddia">
    <p:spTree>
      <p:nvGrpSpPr>
        <p:cNvPr id="1" name=""/>
        <p:cNvGrpSpPr/>
        <p:nvPr/>
      </p:nvGrpSpPr>
      <p:grpSpPr>
        <a:xfrm>
          <a:off x="0" y="0"/>
          <a:ext cx="0" cy="0"/>
          <a:chOff x="0" y="0"/>
          <a:chExt cx="0" cy="0"/>
        </a:xfrm>
      </p:grpSpPr>
      <p:pic>
        <p:nvPicPr>
          <p:cNvPr id="10" name="Tijdelijke aanduiding voor afbeelding 3">
            <a:extLst>
              <a:ext uri="{FF2B5EF4-FFF2-40B4-BE49-F238E27FC236}">
                <a16:creationId xmlns:a16="http://schemas.microsoft.com/office/drawing/2014/main" id="{CA120849-F6B4-4C09-9B44-CC5FF186022D}"/>
              </a:ext>
            </a:extLst>
          </p:cNvPr>
          <p:cNvPicPr>
            <a:picLocks noSelect="1" noChangeAspect="1"/>
          </p:cNvPicPr>
          <p:nvPr userDrawn="1"/>
        </p:nvPicPr>
        <p:blipFill>
          <a:blip r:embed="rId2"/>
          <a:srcRect l="13" r="13"/>
          <a:stretch>
            <a:fillRect/>
          </a:stretch>
        </p:blipFill>
        <p:spPr bwMode="gray">
          <a:xfrm>
            <a:off x="1" y="0"/>
            <a:ext cx="12192000" cy="6858000"/>
          </a:xfrm>
          <a:prstGeom prst="rect">
            <a:avLst/>
          </a:prstGeom>
        </p:spPr>
      </p:pic>
    </p:spTree>
    <p:extLst>
      <p:ext uri="{BB962C8B-B14F-4D97-AF65-F5344CB8AC3E}">
        <p14:creationId xmlns:p14="http://schemas.microsoft.com/office/powerpoint/2010/main" val="2560253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 team">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956769" y="531360"/>
            <a:ext cx="9370720" cy="781200"/>
          </a:xfrm>
        </p:spPr>
        <p:txBody>
          <a:bodyPr/>
          <a:lstStyle>
            <a:lvl1pPr>
              <a:defRPr>
                <a:solidFill>
                  <a:schemeClr val="tx1"/>
                </a:solidFill>
              </a:defRPr>
            </a:lvl1pPr>
          </a:lstStyle>
          <a:p>
            <a:r>
              <a:rPr lang="nl-NL"/>
              <a:t>[Titel]</a:t>
            </a:r>
          </a:p>
        </p:txBody>
      </p:sp>
      <p:sp>
        <p:nvSpPr>
          <p:cNvPr id="18" name="Picture Placeholder 17"/>
          <p:cNvSpPr>
            <a:spLocks noGrp="1" noSelect="1"/>
          </p:cNvSpPr>
          <p:nvPr>
            <p:ph type="pic" sz="quarter" idx="14" hasCustomPrompt="1"/>
          </p:nvPr>
        </p:nvSpPr>
        <p:spPr bwMode="gray">
          <a:xfrm>
            <a:off x="956769"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9" name="Picture Placeholder 17"/>
          <p:cNvSpPr>
            <a:spLocks noGrp="1" noSelect="1"/>
          </p:cNvSpPr>
          <p:nvPr>
            <p:ph type="pic" sz="quarter" idx="15" hasCustomPrompt="1"/>
          </p:nvPr>
        </p:nvSpPr>
        <p:spPr bwMode="gray">
          <a:xfrm>
            <a:off x="3304941"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0" name="Picture Placeholder 17"/>
          <p:cNvSpPr>
            <a:spLocks noGrp="1" noSelect="1"/>
          </p:cNvSpPr>
          <p:nvPr>
            <p:ph type="pic" sz="quarter" idx="16" hasCustomPrompt="1"/>
          </p:nvPr>
        </p:nvSpPr>
        <p:spPr bwMode="gray">
          <a:xfrm>
            <a:off x="5612422"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3" name="Picture Placeholder 17"/>
          <p:cNvSpPr>
            <a:spLocks noGrp="1" noSelect="1"/>
          </p:cNvSpPr>
          <p:nvPr>
            <p:ph type="pic" sz="quarter" idx="17" hasCustomPrompt="1"/>
          </p:nvPr>
        </p:nvSpPr>
        <p:spPr bwMode="gray">
          <a:xfrm>
            <a:off x="7918462"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9" name="Tijdelijke aanduiding voor voettekst 18">
            <a:extLst>
              <a:ext uri="{FF2B5EF4-FFF2-40B4-BE49-F238E27FC236}">
                <a16:creationId xmlns:a16="http://schemas.microsoft.com/office/drawing/2014/main" id="{AEA1C20C-A661-401D-93F0-ECE7F2001B80}"/>
              </a:ext>
            </a:extLst>
          </p:cNvPr>
          <p:cNvSpPr>
            <a:spLocks noGrp="1" noSelect="1"/>
          </p:cNvSpPr>
          <p:nvPr>
            <p:ph type="ftr" sz="quarter" idx="19"/>
          </p:nvPr>
        </p:nvSpPr>
        <p:spPr bwMode="gray"/>
        <p:txBody>
          <a:bodyPr/>
          <a:lstStyle/>
          <a:p>
            <a:r>
              <a:rPr lang="nl-NL"/>
              <a:t>Basis leertraject Verbindend Onderhandelen | Open inschrijving</a:t>
            </a:r>
          </a:p>
        </p:txBody>
      </p:sp>
      <p:sp>
        <p:nvSpPr>
          <p:cNvPr id="20" name="Tijdelijke aanduiding voor dianummer 19">
            <a:extLst>
              <a:ext uri="{FF2B5EF4-FFF2-40B4-BE49-F238E27FC236}">
                <a16:creationId xmlns:a16="http://schemas.microsoft.com/office/drawing/2014/main" id="{1AE3CF32-24A5-4F9E-80FF-240147895A08}"/>
              </a:ext>
            </a:extLst>
          </p:cNvPr>
          <p:cNvSpPr>
            <a:spLocks noGrp="1" noSelect="1"/>
          </p:cNvSpPr>
          <p:nvPr>
            <p:ph type="sldNum" sz="quarter" idx="20"/>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670372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roblem and Solution">
    <p:spTree>
      <p:nvGrpSpPr>
        <p:cNvPr id="1" name=""/>
        <p:cNvGrpSpPr/>
        <p:nvPr/>
      </p:nvGrpSpPr>
      <p:grpSpPr>
        <a:xfrm>
          <a:off x="0" y="0"/>
          <a:ext cx="0" cy="0"/>
          <a:chOff x="0" y="0"/>
          <a:chExt cx="0" cy="0"/>
        </a:xfrm>
      </p:grpSpPr>
      <p:sp>
        <p:nvSpPr>
          <p:cNvPr id="12" name="Text 1"/>
          <p:cNvSpPr>
            <a:spLocks noGrp="1"/>
          </p:cNvSpPr>
          <p:nvPr>
            <p:ph type="body" sz="half" idx="16" hasCustomPrompt="1"/>
          </p:nvPr>
        </p:nvSpPr>
        <p:spPr>
          <a:xfrm>
            <a:off x="6035465" y="5455552"/>
            <a:ext cx="4991926" cy="941258"/>
          </a:xfrm>
        </p:spPr>
        <p:txBody>
          <a:bodyPr>
            <a:noAutofit/>
          </a:bodyPr>
          <a:lstStyle>
            <a:lvl1pPr marL="0" indent="0">
              <a:buNone/>
              <a:defRPr sz="16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add text</a:t>
            </a:r>
            <a:endParaRPr lang="ru-RU"/>
          </a:p>
        </p:txBody>
      </p:sp>
      <p:sp>
        <p:nvSpPr>
          <p:cNvPr id="5" name="Text 2"/>
          <p:cNvSpPr>
            <a:spLocks noGrp="1"/>
          </p:cNvSpPr>
          <p:nvPr>
            <p:ph type="body" sz="quarter" idx="3" hasCustomPrompt="1"/>
          </p:nvPr>
        </p:nvSpPr>
        <p:spPr>
          <a:xfrm>
            <a:off x="6035465" y="4372695"/>
            <a:ext cx="4991926" cy="682191"/>
          </a:xfrm>
        </p:spPr>
        <p:txBody>
          <a:bodyPr anchor="b">
            <a:noAutofit/>
          </a:bodyPr>
          <a:lstStyle>
            <a:lvl1pPr marL="0" indent="0">
              <a:buNone/>
              <a:defRPr sz="1799" b="1">
                <a:latin typeface="+mj-lt"/>
                <a:ea typeface="Open Sans Semibold" panose="020B0706030804020204" pitchFamily="34" charset="0"/>
                <a:cs typeface="Open Sans Semibold" panose="020B0706030804020204" pitchFamily="34" charset="0"/>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add text</a:t>
            </a:r>
            <a:endParaRPr lang="ru-RU"/>
          </a:p>
        </p:txBody>
      </p:sp>
      <p:sp>
        <p:nvSpPr>
          <p:cNvPr id="11" name="Picture 1"/>
          <p:cNvSpPr>
            <a:spLocks noGrp="1"/>
          </p:cNvSpPr>
          <p:nvPr>
            <p:ph type="pic" sz="quarter" idx="14" hasCustomPrompt="1"/>
          </p:nvPr>
        </p:nvSpPr>
        <p:spPr>
          <a:xfrm>
            <a:off x="6172201" y="1670445"/>
            <a:ext cx="4587659" cy="2702248"/>
          </a:xfrm>
        </p:spPr>
        <p:txBody>
          <a:bodyPr>
            <a:normAutofit/>
          </a:bodyPr>
          <a:lstStyle>
            <a:lvl1pPr marL="0" indent="0">
              <a:buNone/>
              <a:defRPr sz="1600"/>
            </a:lvl1pPr>
          </a:lstStyle>
          <a:p>
            <a:r>
              <a:rPr lang="en-US"/>
              <a:t>Click icon to add picture</a:t>
            </a:r>
            <a:endParaRPr lang="ru-RU"/>
          </a:p>
        </p:txBody>
      </p:sp>
      <p:sp>
        <p:nvSpPr>
          <p:cNvPr id="9" name="Text 3"/>
          <p:cNvSpPr>
            <a:spLocks noGrp="1"/>
          </p:cNvSpPr>
          <p:nvPr>
            <p:ph type="body" sz="half" idx="15" hasCustomPrompt="1"/>
          </p:nvPr>
        </p:nvSpPr>
        <p:spPr>
          <a:xfrm>
            <a:off x="703052" y="5455552"/>
            <a:ext cx="4919825" cy="941258"/>
          </a:xfrm>
        </p:spPr>
        <p:txBody>
          <a:bodyPr>
            <a:noAutofit/>
          </a:bodyPr>
          <a:lstStyle>
            <a:lvl1pPr marL="0" indent="0">
              <a:buNone/>
              <a:defRPr sz="1600"/>
            </a:lvl1pPr>
            <a:lvl2pPr marL="342797" indent="0">
              <a:buNone/>
              <a:defRPr sz="1050"/>
            </a:lvl2pPr>
            <a:lvl3pPr marL="685594" indent="0">
              <a:buNone/>
              <a:defRPr sz="900"/>
            </a:lvl3pPr>
            <a:lvl4pPr marL="1028391" indent="0">
              <a:buNone/>
              <a:defRPr sz="750"/>
            </a:lvl4pPr>
            <a:lvl5pPr marL="1371189"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Click to add text</a:t>
            </a:r>
            <a:endParaRPr lang="ru-RU"/>
          </a:p>
        </p:txBody>
      </p:sp>
      <p:sp>
        <p:nvSpPr>
          <p:cNvPr id="3" name="Text 4"/>
          <p:cNvSpPr>
            <a:spLocks noGrp="1"/>
          </p:cNvSpPr>
          <p:nvPr>
            <p:ph type="body" idx="1" hasCustomPrompt="1"/>
          </p:nvPr>
        </p:nvSpPr>
        <p:spPr>
          <a:xfrm>
            <a:off x="703055" y="4372695"/>
            <a:ext cx="4919824" cy="682191"/>
          </a:xfrm>
        </p:spPr>
        <p:txBody>
          <a:bodyPr anchor="b">
            <a:noAutofit/>
          </a:bodyPr>
          <a:lstStyle>
            <a:lvl1pPr marL="0" indent="0">
              <a:buNone/>
              <a:defRPr sz="1799" b="1">
                <a:latin typeface="+mj-lt"/>
                <a:ea typeface="Open Sans Semibold" panose="020B0706030804020204" pitchFamily="34" charset="0"/>
                <a:cs typeface="Open Sans Semibold" panose="020B0706030804020204" pitchFamily="34" charset="0"/>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add text</a:t>
            </a:r>
            <a:endParaRPr lang="ru-RU"/>
          </a:p>
        </p:txBody>
      </p:sp>
      <p:sp>
        <p:nvSpPr>
          <p:cNvPr id="10" name="Picture 2"/>
          <p:cNvSpPr>
            <a:spLocks noGrp="1"/>
          </p:cNvSpPr>
          <p:nvPr>
            <p:ph type="pic" sz="quarter" idx="13" hasCustomPrompt="1"/>
          </p:nvPr>
        </p:nvSpPr>
        <p:spPr>
          <a:xfrm>
            <a:off x="838202" y="1660599"/>
            <a:ext cx="4485363" cy="2714559"/>
          </a:xfrm>
        </p:spPr>
        <p:txBody>
          <a:bodyPr>
            <a:normAutofit/>
          </a:bodyPr>
          <a:lstStyle>
            <a:lvl1pPr marL="0" indent="0">
              <a:buNone/>
              <a:defRPr sz="1600"/>
            </a:lvl1pPr>
          </a:lstStyle>
          <a:p>
            <a:r>
              <a:rPr lang="en-US"/>
              <a:t>Click icon to add picture</a:t>
            </a:r>
            <a:endParaRPr lang="ru-RU"/>
          </a:p>
        </p:txBody>
      </p:sp>
      <p:sp>
        <p:nvSpPr>
          <p:cNvPr id="13" name="Title"/>
          <p:cNvSpPr>
            <a:spLocks noGrp="1"/>
          </p:cNvSpPr>
          <p:nvPr>
            <p:ph type="title" hasCustomPrompt="1"/>
          </p:nvPr>
        </p:nvSpPr>
        <p:spPr>
          <a:xfrm>
            <a:off x="796427" y="120646"/>
            <a:ext cx="10557375" cy="1136791"/>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559101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Alleen titel">
    <p:spTree>
      <p:nvGrpSpPr>
        <p:cNvPr id="1" name=""/>
        <p:cNvGrpSpPr/>
        <p:nvPr/>
      </p:nvGrpSpPr>
      <p:grpSpPr>
        <a:xfrm>
          <a:off x="0" y="0"/>
          <a:ext cx="0" cy="0"/>
          <a:chOff x="0" y="0"/>
          <a:chExt cx="0" cy="0"/>
        </a:xfrm>
      </p:grpSpPr>
      <p:sp>
        <p:nvSpPr>
          <p:cNvPr id="5" name="Title"/>
          <p:cNvSpPr>
            <a:spLocks noGrp="1"/>
          </p:cNvSpPr>
          <p:nvPr>
            <p:ph type="title" hasCustomPrompt="1"/>
          </p:nvPr>
        </p:nvSpPr>
        <p:spPr>
          <a:xfrm>
            <a:off x="863601" y="386208"/>
            <a:ext cx="9213850" cy="1050482"/>
          </a:xfrm>
          <a:prstGeom prst="rect">
            <a:avLst/>
          </a:prstGeom>
        </p:spPr>
        <p:txBody>
          <a:bodyPr vert="horz" lIns="91440" tIns="45720" rIns="91440" bIns="45720" rtlCol="0" anchor="b">
            <a:noAutofit/>
          </a:bodyPr>
          <a:lstStyle>
            <a:lvl1pPr>
              <a:defRPr sz="3399">
                <a:solidFill>
                  <a:schemeClr val="tx1">
                    <a:lumMod val="75000"/>
                    <a:lumOff val="25000"/>
                  </a:schemeClr>
                </a:solidFill>
              </a:defRPr>
            </a:lvl1pPr>
          </a:lstStyle>
          <a:p>
            <a:r>
              <a:rPr lang="en-US"/>
              <a:t>Click to add title</a:t>
            </a:r>
            <a:endParaRPr lang="ru-RU"/>
          </a:p>
        </p:txBody>
      </p:sp>
    </p:spTree>
    <p:custDataLst>
      <p:tags r:id="rId1"/>
    </p:custDataLst>
    <p:extLst>
      <p:ext uri="{BB962C8B-B14F-4D97-AF65-F5344CB8AC3E}">
        <p14:creationId xmlns:p14="http://schemas.microsoft.com/office/powerpoint/2010/main" val="4040304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0/60 Picture Right">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5630666" y="1941918"/>
            <a:ext cx="5666812" cy="4021958"/>
          </a:xfrm>
        </p:spPr>
        <p:txBody>
          <a:bodyPr>
            <a:normAutofit/>
          </a:bodyPr>
          <a:lstStyle>
            <a:lvl1pPr marL="0" indent="0">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ru-RU"/>
          </a:p>
        </p:txBody>
      </p:sp>
      <p:sp>
        <p:nvSpPr>
          <p:cNvPr id="4" name="Text 1"/>
          <p:cNvSpPr>
            <a:spLocks noGrp="1"/>
          </p:cNvSpPr>
          <p:nvPr>
            <p:ph type="body" sz="half" idx="2" hasCustomPrompt="1"/>
          </p:nvPr>
        </p:nvSpPr>
        <p:spPr>
          <a:xfrm>
            <a:off x="838201" y="1941918"/>
            <a:ext cx="4191000" cy="4021958"/>
          </a:xfrm>
        </p:spPr>
        <p:txBody>
          <a:bodyPr>
            <a:no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add text</a:t>
            </a:r>
            <a:endParaRPr lang="ru-RU"/>
          </a:p>
        </p:txBody>
      </p:sp>
      <p:sp>
        <p:nvSpPr>
          <p:cNvPr id="8" name="Title"/>
          <p:cNvSpPr>
            <a:spLocks noGrp="1"/>
          </p:cNvSpPr>
          <p:nvPr>
            <p:ph type="title" hasCustomPrompt="1"/>
          </p:nvPr>
        </p:nvSpPr>
        <p:spPr>
          <a:xfrm>
            <a:off x="796427" y="120646"/>
            <a:ext cx="10557375" cy="1136791"/>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17633030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Module Title">
    <p:spTree>
      <p:nvGrpSpPr>
        <p:cNvPr id="1" name=""/>
        <p:cNvGrpSpPr/>
        <p:nvPr/>
      </p:nvGrpSpPr>
      <p:grpSpPr>
        <a:xfrm>
          <a:off x="0" y="0"/>
          <a:ext cx="0" cy="0"/>
          <a:chOff x="0" y="0"/>
          <a:chExt cx="0" cy="0"/>
        </a:xfrm>
      </p:grpSpPr>
      <p:sp>
        <p:nvSpPr>
          <p:cNvPr id="11" name="Picture  1"/>
          <p:cNvSpPr>
            <a:spLocks noGrp="1"/>
          </p:cNvSpPr>
          <p:nvPr>
            <p:ph type="pic" sz="quarter" idx="10"/>
          </p:nvPr>
        </p:nvSpPr>
        <p:spPr>
          <a:xfrm>
            <a:off x="1" y="3"/>
            <a:ext cx="12192000" cy="4468813"/>
          </a:xfrm>
        </p:spPr>
        <p:txBody>
          <a:bodyPr>
            <a:normAutofit/>
          </a:bodyPr>
          <a:lstStyle>
            <a:lvl1pPr marL="0" indent="0">
              <a:buNone/>
              <a:defRPr sz="1999"/>
            </a:lvl1pPr>
          </a:lstStyle>
          <a:p>
            <a:r>
              <a:rPr lang="nl-NL"/>
              <a:t>Klik op het pictogram als u een afbeelding wilt toevoegen</a:t>
            </a:r>
            <a:endParaRPr lang="ru-RU"/>
          </a:p>
        </p:txBody>
      </p:sp>
      <p:sp>
        <p:nvSpPr>
          <p:cNvPr id="20" name="Text  1"/>
          <p:cNvSpPr>
            <a:spLocks noGrp="1"/>
          </p:cNvSpPr>
          <p:nvPr>
            <p:ph type="body" sz="quarter" idx="13" hasCustomPrompt="1"/>
          </p:nvPr>
        </p:nvSpPr>
        <p:spPr>
          <a:xfrm>
            <a:off x="874956" y="5710270"/>
            <a:ext cx="6306895" cy="658369"/>
          </a:xfrm>
        </p:spPr>
        <p:txBody>
          <a:bodyPr>
            <a:noAutofit/>
          </a:bodyPr>
          <a:lstStyle>
            <a:lvl1pPr marL="0" indent="0">
              <a:lnSpc>
                <a:spcPct val="120000"/>
              </a:lnSpc>
              <a:buNone/>
              <a:defRPr sz="1400" baseline="0">
                <a:solidFill>
                  <a:schemeClr val="tx2"/>
                </a:solidFill>
              </a:defRPr>
            </a:lvl1pPr>
          </a:lstStyle>
          <a:p>
            <a:pPr lvl="0"/>
            <a:r>
              <a:rPr lang="en-US"/>
              <a:t>Click to add text</a:t>
            </a:r>
            <a:endParaRPr lang="ru-RU"/>
          </a:p>
        </p:txBody>
      </p:sp>
      <p:sp>
        <p:nvSpPr>
          <p:cNvPr id="22" name="Text  2"/>
          <p:cNvSpPr>
            <a:spLocks noGrp="1"/>
          </p:cNvSpPr>
          <p:nvPr>
            <p:ph type="body" sz="quarter" idx="14" hasCustomPrompt="1"/>
          </p:nvPr>
        </p:nvSpPr>
        <p:spPr>
          <a:xfrm>
            <a:off x="874957" y="4921419"/>
            <a:ext cx="2904133" cy="200387"/>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200" b="1" cap="all" spc="80" baseline="0">
                <a:solidFill>
                  <a:schemeClr val="accent1"/>
                </a:solidFill>
                <a:latin typeface="+mj-lt"/>
              </a:defRPr>
            </a:lvl1pPr>
          </a:lstStyle>
          <a:p>
            <a:pPr lvl="0"/>
            <a:r>
              <a:rPr lang="en-US">
                <a:latin typeface="+mj-lt"/>
              </a:rPr>
              <a:t>Click to add text</a:t>
            </a:r>
            <a:endParaRPr lang="ru-RU"/>
          </a:p>
        </p:txBody>
      </p:sp>
      <p:sp>
        <p:nvSpPr>
          <p:cNvPr id="23" name="Title"/>
          <p:cNvSpPr>
            <a:spLocks noGrp="1"/>
          </p:cNvSpPr>
          <p:nvPr>
            <p:ph type="title" hasCustomPrompt="1"/>
          </p:nvPr>
        </p:nvSpPr>
        <p:spPr>
          <a:xfrm>
            <a:off x="860612" y="5188540"/>
            <a:ext cx="10515600" cy="460375"/>
          </a:xfrm>
        </p:spPr>
        <p:txBody>
          <a:bodyPr>
            <a:noAutofit/>
          </a:bodyPr>
          <a:lstStyle>
            <a:lvl1pPr>
              <a:defRPr lang="ru-RU" sz="3199" b="1" kern="1200" cap="all" spc="0" baseline="0" dirty="0">
                <a:solidFill>
                  <a:schemeClr val="tx1"/>
                </a:solidFill>
                <a:latin typeface="+mj-lt"/>
                <a:ea typeface="+mn-ea"/>
                <a:cs typeface="+mn-cs"/>
              </a:defRPr>
            </a:lvl1pPr>
          </a:lstStyle>
          <a:p>
            <a:pPr lvl="0"/>
            <a:r>
              <a:rPr lang="en-US"/>
              <a:t>Click to add title</a:t>
            </a:r>
            <a:endParaRPr lang="ru-RU"/>
          </a:p>
        </p:txBody>
      </p:sp>
    </p:spTree>
    <p:extLst>
      <p:ext uri="{BB962C8B-B14F-4D97-AF65-F5344CB8AC3E}">
        <p14:creationId xmlns:p14="http://schemas.microsoft.com/office/powerpoint/2010/main" val="639537812"/>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el (1 regel) en foto">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956769" y="531360"/>
            <a:ext cx="9370720" cy="782724"/>
          </a:xfrm>
        </p:spPr>
        <p:txBody>
          <a:bodyPr/>
          <a:lstStyle/>
          <a:p>
            <a:r>
              <a:rPr lang="nl-NL" noProof="1"/>
              <a:t>[Titel]</a:t>
            </a:r>
          </a:p>
        </p:txBody>
      </p:sp>
      <p:sp>
        <p:nvSpPr>
          <p:cNvPr id="13" name="Tijdelijke aanduiding voor afbeelding 12"/>
          <p:cNvSpPr>
            <a:spLocks noGrp="1" noSelect="1"/>
          </p:cNvSpPr>
          <p:nvPr>
            <p:ph type="pic" sz="quarter" idx="12" hasCustomPrompt="1"/>
          </p:nvPr>
        </p:nvSpPr>
        <p:spPr bwMode="gray">
          <a:xfrm>
            <a:off x="3100801" y="1573200"/>
            <a:ext cx="5568000" cy="4323600"/>
          </a:xfrm>
        </p:spPr>
        <p:txBody>
          <a:bodyPr/>
          <a:lstStyle>
            <a:lvl1pPr marL="0" indent="0">
              <a:buNone/>
              <a:defRPr/>
            </a:lvl1pPr>
          </a:lstStyle>
          <a:p>
            <a:r>
              <a:rPr lang="en-US"/>
              <a:t>[Afbeelding]</a:t>
            </a:r>
            <a:endParaRPr lang="nl-NL"/>
          </a:p>
        </p:txBody>
      </p:sp>
      <p:sp>
        <p:nvSpPr>
          <p:cNvPr id="4" name="Date Placeholder 3"/>
          <p:cNvSpPr>
            <a:spLocks noGrp="1" noSelect="1"/>
          </p:cNvSpPr>
          <p:nvPr>
            <p:ph type="dt" sz="half" idx="13"/>
          </p:nvPr>
        </p:nvSpPr>
        <p:spPr/>
        <p:txBody>
          <a:bodyPr/>
          <a:lstStyle/>
          <a:p>
            <a:endParaRPr lang="nl-NL"/>
          </a:p>
        </p:txBody>
      </p:sp>
      <p:sp>
        <p:nvSpPr>
          <p:cNvPr id="5" name="Footer Placeholder 4"/>
          <p:cNvSpPr>
            <a:spLocks noGrp="1" noSelect="1"/>
          </p:cNvSpPr>
          <p:nvPr>
            <p:ph type="ftr" sz="quarter" idx="14"/>
          </p:nvPr>
        </p:nvSpPr>
        <p:spPr/>
        <p:txBody>
          <a:bodyPr/>
          <a:lstStyle/>
          <a:p>
            <a:r>
              <a:rPr lang="nl-NL"/>
              <a:t>Basis leertraject Verbindend Onderhandelen | Open inschrijving</a:t>
            </a:r>
          </a:p>
        </p:txBody>
      </p:sp>
      <p:sp>
        <p:nvSpPr>
          <p:cNvPr id="6" name="Slide Number Placeholder 5"/>
          <p:cNvSpPr>
            <a:spLocks noGrp="1" noSelect="1"/>
          </p:cNvSpPr>
          <p:nvPr>
            <p:ph type="sldNum" sz="quarter" idx="15"/>
          </p:nvPr>
        </p:nvSpPr>
        <p:spPr/>
        <p:txBody>
          <a:bodyPr/>
          <a:lstStyle/>
          <a:p>
            <a:pPr algn="l"/>
            <a:r>
              <a:rPr lang="en-GB"/>
              <a:t>|  </a:t>
            </a:r>
            <a:fld id="{4E826A4D-02C1-4201-B32A-4F1FD7521BB1}" type="slidenum">
              <a:rPr lang="en-GB" smtClean="0"/>
              <a:pPr algn="l"/>
              <a:t>‹nr.›</a:t>
            </a:fld>
            <a:r>
              <a:rPr lang="en-GB"/>
              <a:t> </a:t>
            </a:r>
          </a:p>
        </p:txBody>
      </p:sp>
    </p:spTree>
    <p:extLst>
      <p:ext uri="{BB962C8B-B14F-4D97-AF65-F5344CB8AC3E}">
        <p14:creationId xmlns:p14="http://schemas.microsoft.com/office/powerpoint/2010/main" val="8454417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en tekst">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956770" y="531361"/>
            <a:ext cx="9370896" cy="1824457"/>
          </a:xfrm>
        </p:spPr>
        <p:txBody>
          <a:bodyPr/>
          <a:lstStyle/>
          <a:p>
            <a:r>
              <a:rPr lang="nl-NL" noProof="1"/>
              <a:t>[Titel]</a:t>
            </a:r>
          </a:p>
        </p:txBody>
      </p:sp>
      <p:sp>
        <p:nvSpPr>
          <p:cNvPr id="9" name="Tijdelijke aanduiding voor tekst 8"/>
          <p:cNvSpPr>
            <a:spLocks noGrp="1" noSelect="1"/>
          </p:cNvSpPr>
          <p:nvPr>
            <p:ph type="body" sz="quarter" idx="16" hasCustomPrompt="1"/>
          </p:nvPr>
        </p:nvSpPr>
        <p:spPr bwMode="gray">
          <a:xfrm>
            <a:off x="3360001" y="2556000"/>
            <a:ext cx="6967665" cy="3240000"/>
          </a:xfrm>
        </p:spPr>
        <p:txBody>
          <a:bodyPr/>
          <a:lstStyle>
            <a:lvl1pPr>
              <a:defRPr/>
            </a:lvl1pPr>
          </a:lstStyle>
          <a:p>
            <a:pPr lvl="0"/>
            <a:r>
              <a:rPr lang="nl-NL"/>
              <a:t>[Tekst]</a:t>
            </a:r>
          </a:p>
        </p:txBody>
      </p:sp>
      <p:sp>
        <p:nvSpPr>
          <p:cNvPr id="4" name="Date Placeholder 3"/>
          <p:cNvSpPr>
            <a:spLocks noGrp="1" noSelect="1"/>
          </p:cNvSpPr>
          <p:nvPr>
            <p:ph type="dt" sz="half" idx="17"/>
          </p:nvPr>
        </p:nvSpPr>
        <p:spPr/>
        <p:txBody>
          <a:bodyPr/>
          <a:lstStyle/>
          <a:p>
            <a:endParaRPr lang="nl-NL"/>
          </a:p>
        </p:txBody>
      </p:sp>
      <p:sp>
        <p:nvSpPr>
          <p:cNvPr id="5" name="Footer Placeholder 4"/>
          <p:cNvSpPr>
            <a:spLocks noGrp="1" noSelect="1"/>
          </p:cNvSpPr>
          <p:nvPr>
            <p:ph type="ftr" sz="quarter" idx="18"/>
          </p:nvPr>
        </p:nvSpPr>
        <p:spPr/>
        <p:txBody>
          <a:bodyPr/>
          <a:lstStyle/>
          <a:p>
            <a:r>
              <a:rPr lang="nl-NL"/>
              <a:t>Basis leertraject Verbindend Onderhandelen | Open inschrijving</a:t>
            </a:r>
          </a:p>
        </p:txBody>
      </p:sp>
      <p:sp>
        <p:nvSpPr>
          <p:cNvPr id="6" name="Slide Number Placeholder 5"/>
          <p:cNvSpPr>
            <a:spLocks noGrp="1" noSelect="1"/>
          </p:cNvSpPr>
          <p:nvPr>
            <p:ph type="sldNum" sz="quarter" idx="19"/>
          </p:nvPr>
        </p:nvSpPr>
        <p:spPr/>
        <p:txBody>
          <a:bodyPr/>
          <a:lstStyle/>
          <a:p>
            <a:pPr algn="l"/>
            <a:r>
              <a:rPr lang="en-GB"/>
              <a:t>|  </a:t>
            </a:r>
            <a:fld id="{4E826A4D-02C1-4201-B32A-4F1FD7521BB1}" type="slidenum">
              <a:rPr lang="en-GB" smtClean="0"/>
              <a:pPr algn="l"/>
              <a:t>‹nr.›</a:t>
            </a:fld>
            <a:r>
              <a:rPr lang="en-GB"/>
              <a:t> </a:t>
            </a:r>
          </a:p>
        </p:txBody>
      </p:sp>
    </p:spTree>
    <p:extLst>
      <p:ext uri="{BB962C8B-B14F-4D97-AF65-F5344CB8AC3E}">
        <p14:creationId xmlns:p14="http://schemas.microsoft.com/office/powerpoint/2010/main" val="2864389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Products - Three Columns">
    <p:spTree>
      <p:nvGrpSpPr>
        <p:cNvPr id="1" name=""/>
        <p:cNvGrpSpPr/>
        <p:nvPr/>
      </p:nvGrpSpPr>
      <p:grpSpPr>
        <a:xfrm>
          <a:off x="0" y="0"/>
          <a:ext cx="0" cy="0"/>
          <a:chOff x="0" y="0"/>
          <a:chExt cx="0" cy="0"/>
        </a:xfrm>
      </p:grpSpPr>
      <p:sp>
        <p:nvSpPr>
          <p:cNvPr id="8" name="Text 1"/>
          <p:cNvSpPr>
            <a:spLocks noGrp="1"/>
          </p:cNvSpPr>
          <p:nvPr>
            <p:ph type="body" sz="quarter" idx="18" hasCustomPrompt="1"/>
          </p:nvPr>
        </p:nvSpPr>
        <p:spPr>
          <a:xfrm>
            <a:off x="8101093" y="5453090"/>
            <a:ext cx="3431265" cy="958936"/>
          </a:xfrm>
        </p:spPr>
        <p:txBody>
          <a:bodyPr>
            <a:noAutofit/>
          </a:bodyPr>
          <a:lstStyle>
            <a:lvl1pPr marL="0" indent="0" algn="l">
              <a:buNone/>
              <a:defRPr sz="1600">
                <a:solidFill>
                  <a:schemeClr val="tx1">
                    <a:lumMod val="65000"/>
                    <a:lumOff val="35000"/>
                  </a:schemeClr>
                </a:solidFill>
              </a:defRPr>
            </a:lvl1pPr>
            <a:lvl2pPr marL="342797" indent="0" algn="l">
              <a:buNone/>
              <a:defRPr sz="1200"/>
            </a:lvl2pPr>
            <a:lvl3pPr marL="685594" indent="0" algn="l">
              <a:buNone/>
              <a:defRPr sz="1200"/>
            </a:lvl3pPr>
            <a:lvl4pPr marL="1028391" indent="0" algn="l">
              <a:buNone/>
              <a:defRPr sz="1200"/>
            </a:lvl4pPr>
            <a:lvl5pPr marL="1371189" indent="0" algn="l">
              <a:buNone/>
              <a:defRPr sz="1200"/>
            </a:lvl5pPr>
          </a:lstStyle>
          <a:p>
            <a:pPr lvl="0"/>
            <a:r>
              <a:rPr lang="en-US"/>
              <a:t>Click to add text</a:t>
            </a:r>
            <a:endParaRPr lang="ru-RU"/>
          </a:p>
        </p:txBody>
      </p:sp>
      <p:sp>
        <p:nvSpPr>
          <p:cNvPr id="16" name="Text 2"/>
          <p:cNvSpPr>
            <a:spLocks noGrp="1"/>
          </p:cNvSpPr>
          <p:nvPr>
            <p:ph type="body" idx="21" hasCustomPrompt="1"/>
          </p:nvPr>
        </p:nvSpPr>
        <p:spPr>
          <a:xfrm>
            <a:off x="8091868" y="5087629"/>
            <a:ext cx="3440491"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add text</a:t>
            </a:r>
            <a:endParaRPr lang="ru-RU"/>
          </a:p>
        </p:txBody>
      </p:sp>
      <p:sp>
        <p:nvSpPr>
          <p:cNvPr id="12" name="Picture 1"/>
          <p:cNvSpPr>
            <a:spLocks noGrp="1"/>
          </p:cNvSpPr>
          <p:nvPr>
            <p:ph type="pic" sz="quarter" idx="12" hasCustomPrompt="1"/>
          </p:nvPr>
        </p:nvSpPr>
        <p:spPr>
          <a:xfrm>
            <a:off x="8189841" y="2728081"/>
            <a:ext cx="3165548" cy="2148125"/>
          </a:xfrm>
        </p:spPr>
        <p:txBody>
          <a:bodyPr>
            <a:normAutofit/>
          </a:bodyPr>
          <a:lstStyle>
            <a:lvl1pPr marL="0" marR="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sz="1600">
                <a:solidFill>
                  <a:schemeClr val="tx1">
                    <a:lumMod val="75000"/>
                    <a:lumOff val="25000"/>
                  </a:schemeClr>
                </a:solidFill>
              </a:defRPr>
            </a:lvl1pPr>
          </a:lstStyle>
          <a:p>
            <a:pPr marL="0" marR="0" lvl="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a:p>
        </p:txBody>
      </p:sp>
      <p:sp>
        <p:nvSpPr>
          <p:cNvPr id="7" name="Text 3"/>
          <p:cNvSpPr>
            <a:spLocks noGrp="1"/>
          </p:cNvSpPr>
          <p:nvPr>
            <p:ph type="body" sz="quarter" idx="17" hasCustomPrompt="1"/>
          </p:nvPr>
        </p:nvSpPr>
        <p:spPr>
          <a:xfrm>
            <a:off x="4457111" y="5453093"/>
            <a:ext cx="3385930" cy="958935"/>
          </a:xfrm>
        </p:spPr>
        <p:txBody>
          <a:bodyPr>
            <a:noAutofit/>
          </a:bodyPr>
          <a:lstStyle>
            <a:lvl1pPr marL="0" indent="0" algn="l">
              <a:buNone/>
              <a:defRPr sz="1600">
                <a:solidFill>
                  <a:schemeClr val="tx1">
                    <a:lumMod val="65000"/>
                    <a:lumOff val="35000"/>
                  </a:schemeClr>
                </a:solidFill>
              </a:defRPr>
            </a:lvl1pPr>
            <a:lvl2pPr marL="342797" indent="0" algn="l">
              <a:buNone/>
              <a:defRPr sz="1200"/>
            </a:lvl2pPr>
            <a:lvl3pPr marL="685594" indent="0" algn="l">
              <a:buNone/>
              <a:defRPr sz="1200"/>
            </a:lvl3pPr>
            <a:lvl4pPr marL="1028391" indent="0" algn="l">
              <a:buNone/>
              <a:defRPr sz="1200"/>
            </a:lvl4pPr>
            <a:lvl5pPr marL="1371189" indent="0" algn="l">
              <a:buNone/>
              <a:defRPr sz="1200"/>
            </a:lvl5pPr>
          </a:lstStyle>
          <a:p>
            <a:pPr lvl="0"/>
            <a:r>
              <a:rPr lang="en-US"/>
              <a:t>Click to add text</a:t>
            </a:r>
            <a:endParaRPr lang="ru-RU"/>
          </a:p>
        </p:txBody>
      </p:sp>
      <p:sp>
        <p:nvSpPr>
          <p:cNvPr id="15" name="Text 4"/>
          <p:cNvSpPr>
            <a:spLocks noGrp="1"/>
          </p:cNvSpPr>
          <p:nvPr>
            <p:ph type="body" idx="20" hasCustomPrompt="1"/>
          </p:nvPr>
        </p:nvSpPr>
        <p:spPr>
          <a:xfrm>
            <a:off x="4451428" y="5087629"/>
            <a:ext cx="3382387"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add text</a:t>
            </a:r>
            <a:endParaRPr lang="ru-RU"/>
          </a:p>
        </p:txBody>
      </p:sp>
      <p:sp>
        <p:nvSpPr>
          <p:cNvPr id="11" name="Picture 2"/>
          <p:cNvSpPr>
            <a:spLocks noGrp="1"/>
          </p:cNvSpPr>
          <p:nvPr>
            <p:ph type="pic" sz="quarter" idx="11" hasCustomPrompt="1"/>
          </p:nvPr>
        </p:nvSpPr>
        <p:spPr>
          <a:xfrm>
            <a:off x="4545859" y="2728081"/>
            <a:ext cx="3165548" cy="2148125"/>
          </a:xfrm>
        </p:spPr>
        <p:txBody>
          <a:bodyPr>
            <a:normAutofit/>
          </a:bodyPr>
          <a:lstStyle>
            <a:lvl1pPr marL="0" marR="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sz="1600"/>
            </a:lvl1pPr>
          </a:lstStyle>
          <a:p>
            <a:pPr marL="0" marR="0" lvl="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a:pPr>
            <a:r>
              <a:rPr lang="en-US"/>
              <a:t>Click icon to add picture</a:t>
            </a:r>
            <a:endParaRPr lang="ru-RU"/>
          </a:p>
        </p:txBody>
      </p:sp>
      <p:sp>
        <p:nvSpPr>
          <p:cNvPr id="6" name="Text 5"/>
          <p:cNvSpPr>
            <a:spLocks noGrp="1"/>
          </p:cNvSpPr>
          <p:nvPr>
            <p:ph type="body" sz="quarter" idx="16" hasCustomPrompt="1"/>
          </p:nvPr>
        </p:nvSpPr>
        <p:spPr>
          <a:xfrm>
            <a:off x="738274" y="5453090"/>
            <a:ext cx="3369702" cy="958936"/>
          </a:xfrm>
        </p:spPr>
        <p:txBody>
          <a:bodyPr wrap="square">
            <a:noAutofit/>
          </a:bodyPr>
          <a:lstStyle>
            <a:lvl1pPr marL="0" indent="0" algn="l">
              <a:buNone/>
              <a:defRPr sz="1600">
                <a:solidFill>
                  <a:schemeClr val="tx1">
                    <a:lumMod val="65000"/>
                    <a:lumOff val="35000"/>
                  </a:schemeClr>
                </a:solidFill>
                <a:latin typeface="+mn-lt"/>
              </a:defRPr>
            </a:lvl1pPr>
            <a:lvl2pPr marL="342797" indent="0" algn="l">
              <a:buNone/>
              <a:defRPr sz="1200"/>
            </a:lvl2pPr>
            <a:lvl3pPr marL="685594" indent="0" algn="l">
              <a:buNone/>
              <a:defRPr sz="1200"/>
            </a:lvl3pPr>
            <a:lvl4pPr marL="1028391" indent="0" algn="l">
              <a:buNone/>
              <a:defRPr sz="1200"/>
            </a:lvl4pPr>
            <a:lvl5pPr marL="1371189" indent="0" algn="l">
              <a:buNone/>
              <a:defRPr sz="1200"/>
            </a:lvl5pPr>
          </a:lstStyle>
          <a:p>
            <a:pPr lvl="0"/>
            <a:r>
              <a:rPr lang="en-US"/>
              <a:t>Click to add text</a:t>
            </a:r>
            <a:endParaRPr lang="ru-RU"/>
          </a:p>
        </p:txBody>
      </p:sp>
      <p:sp>
        <p:nvSpPr>
          <p:cNvPr id="14" name="Text 6"/>
          <p:cNvSpPr>
            <a:spLocks noGrp="1"/>
          </p:cNvSpPr>
          <p:nvPr>
            <p:ph type="body" idx="1" hasCustomPrompt="1"/>
          </p:nvPr>
        </p:nvSpPr>
        <p:spPr>
          <a:xfrm>
            <a:off x="741816" y="5087629"/>
            <a:ext cx="3366160" cy="375910"/>
          </a:xfrm>
        </p:spPr>
        <p:txBody>
          <a:bodyPr anchor="b">
            <a:noAutofit/>
          </a:bodyPr>
          <a:lstStyle>
            <a:lvl1pPr marL="0" indent="0">
              <a:buNone/>
              <a:defRPr sz="1600" b="1">
                <a:solidFill>
                  <a:schemeClr val="tx1">
                    <a:lumMod val="65000"/>
                    <a:lumOff val="35000"/>
                  </a:schemeClr>
                </a:solidFill>
                <a:latin typeface="+mn-lt"/>
                <a:ea typeface="Open Sans Semibold" panose="020B0706030804020204" pitchFamily="34" charset="0"/>
                <a:cs typeface="Open Sans Semibold" panose="020B0706030804020204" pitchFamily="34" charset="0"/>
              </a:defRPr>
            </a:lvl1pPr>
            <a:lvl2pPr marL="342797" indent="0">
              <a:buNone/>
              <a:defRPr sz="1500" b="1"/>
            </a:lvl2pPr>
            <a:lvl3pPr marL="685594" indent="0">
              <a:buNone/>
              <a:defRPr sz="1350" b="1"/>
            </a:lvl3pPr>
            <a:lvl4pPr marL="1028391" indent="0">
              <a:buNone/>
              <a:defRPr sz="1200" b="1"/>
            </a:lvl4pPr>
            <a:lvl5pPr marL="1371189" indent="0">
              <a:buNone/>
              <a:defRPr sz="1200" b="1"/>
            </a:lvl5pPr>
            <a:lvl6pPr marL="1713986" indent="0">
              <a:buNone/>
              <a:defRPr sz="1200" b="1"/>
            </a:lvl6pPr>
            <a:lvl7pPr marL="2056783" indent="0">
              <a:buNone/>
              <a:defRPr sz="1200" b="1"/>
            </a:lvl7pPr>
            <a:lvl8pPr marL="2399580" indent="0">
              <a:buNone/>
              <a:defRPr sz="1200" b="1"/>
            </a:lvl8pPr>
            <a:lvl9pPr marL="2742377" indent="0">
              <a:buNone/>
              <a:defRPr sz="1200" b="1"/>
            </a:lvl9pPr>
          </a:lstStyle>
          <a:p>
            <a:pPr lvl="0"/>
            <a:r>
              <a:rPr lang="en-US"/>
              <a:t>Click to add text</a:t>
            </a:r>
            <a:endParaRPr lang="ru-RU"/>
          </a:p>
        </p:txBody>
      </p:sp>
      <p:sp>
        <p:nvSpPr>
          <p:cNvPr id="3" name="Picture 3"/>
          <p:cNvSpPr>
            <a:spLocks noGrp="1"/>
          </p:cNvSpPr>
          <p:nvPr>
            <p:ph type="pic" sz="quarter" idx="10" hasCustomPrompt="1"/>
          </p:nvPr>
        </p:nvSpPr>
        <p:spPr>
          <a:xfrm>
            <a:off x="839790" y="2728081"/>
            <a:ext cx="3165548" cy="2148125"/>
          </a:xfrm>
        </p:spPr>
        <p:txBody>
          <a:bodyPr>
            <a:normAutofit/>
          </a:bodyPr>
          <a:lstStyle>
            <a:lvl1pPr marL="0" indent="0">
              <a:buNone/>
              <a:defRPr sz="1600"/>
            </a:lvl1pPr>
          </a:lstStyle>
          <a:p>
            <a:r>
              <a:rPr lang="en-US"/>
              <a:t>Click icon to add picture</a:t>
            </a:r>
            <a:endParaRPr lang="ru-RU"/>
          </a:p>
        </p:txBody>
      </p:sp>
      <p:sp>
        <p:nvSpPr>
          <p:cNvPr id="4" name="Text 7"/>
          <p:cNvSpPr>
            <a:spLocks noGrp="1"/>
          </p:cNvSpPr>
          <p:nvPr>
            <p:ph type="body" sz="quarter" idx="23" hasCustomPrompt="1"/>
          </p:nvPr>
        </p:nvSpPr>
        <p:spPr>
          <a:xfrm>
            <a:off x="798846" y="1845930"/>
            <a:ext cx="10556875" cy="681038"/>
          </a:xfrm>
        </p:spPr>
        <p:txBody>
          <a:bodyPr>
            <a:noAutofit/>
          </a:bodyPr>
          <a:lstStyle>
            <a:lvl1pPr marL="0" indent="0">
              <a:buNone/>
              <a:defRPr sz="1600">
                <a:latin typeface="+mn-lt"/>
                <a:cs typeface="Segoe UI" panose="020B0502040204020203" pitchFamily="34" charset="0"/>
              </a:defRPr>
            </a:lvl1pPr>
          </a:lstStyle>
          <a:p>
            <a:pPr lvl="0"/>
            <a:r>
              <a:rPr lang="en-US"/>
              <a:t>Click to add text</a:t>
            </a:r>
            <a:endParaRPr lang="ru-RU"/>
          </a:p>
        </p:txBody>
      </p:sp>
      <p:sp>
        <p:nvSpPr>
          <p:cNvPr id="19" name="Title"/>
          <p:cNvSpPr>
            <a:spLocks noGrp="1"/>
          </p:cNvSpPr>
          <p:nvPr>
            <p:ph type="title" hasCustomPrompt="1"/>
          </p:nvPr>
        </p:nvSpPr>
        <p:spPr>
          <a:xfrm>
            <a:off x="796427" y="120646"/>
            <a:ext cx="10557375" cy="1136791"/>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2596906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1 kolom met bee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407988" y="2434184"/>
            <a:ext cx="8424315"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endParaRPr lang="nl-NL"/>
          </a:p>
        </p:txBody>
      </p:sp>
      <p:sp>
        <p:nvSpPr>
          <p:cNvPr id="6" name="shpPagina"/>
          <p:cNvSpPr>
            <a:spLocks noGrp="1" noChangeArrowheads="1"/>
          </p:cNvSpPr>
          <p:nvPr>
            <p:ph type="sldNum" sz="quarter" idx="12"/>
          </p:nvPr>
        </p:nvSpPr>
        <p:spPr>
          <a:ln/>
        </p:spPr>
        <p:txBody>
          <a:bodyPr/>
          <a:lstStyle>
            <a:lvl1pPr>
              <a:defRPr/>
            </a:lvl1pPr>
          </a:lstStyle>
          <a:p>
            <a:fld id="{C7DAAEB4-45C0-E54C-B99B-D39CBF763D10}" type="slidenum">
              <a:rPr lang="nl-NL"/>
              <a:pPr/>
              <a:t>‹nr.›</a:t>
            </a:fld>
            <a:endParaRPr lang="nl-NL"/>
          </a:p>
        </p:txBody>
      </p:sp>
      <p:sp>
        <p:nvSpPr>
          <p:cNvPr id="7" name="Tijdelijke aanduiding voor inhoud 2"/>
          <p:cNvSpPr>
            <a:spLocks noGrp="1"/>
          </p:cNvSpPr>
          <p:nvPr>
            <p:ph idx="13"/>
          </p:nvPr>
        </p:nvSpPr>
        <p:spPr>
          <a:xfrm>
            <a:off x="8959213" y="2434184"/>
            <a:ext cx="2825419" cy="3659113"/>
          </a:xfrm>
          <a:prstGeom prst="rect">
            <a:avLst/>
          </a:prstGeom>
        </p:spPr>
        <p:txBody>
          <a:bodyPr/>
          <a:lstStyle>
            <a:lvl1pPr>
              <a:defRPr/>
            </a:lvl1pPr>
          </a:lstStyle>
          <a:p>
            <a:pPr lvl="0"/>
            <a:endParaRPr lang="nl-NL" dirty="0"/>
          </a:p>
        </p:txBody>
      </p:sp>
    </p:spTree>
    <p:extLst>
      <p:ext uri="{BB962C8B-B14F-4D97-AF65-F5344CB8AC3E}">
        <p14:creationId xmlns:p14="http://schemas.microsoft.com/office/powerpoint/2010/main" val="43935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ru-RU"/>
          </a:p>
        </p:txBody>
      </p:sp>
      <p:sp>
        <p:nvSpPr>
          <p:cNvPr id="35" name="Text 1"/>
          <p:cNvSpPr>
            <a:spLocks noGrp="1"/>
          </p:cNvSpPr>
          <p:nvPr>
            <p:ph type="body" sz="quarter" idx="35" hasCustomPrompt="1"/>
          </p:nvPr>
        </p:nvSpPr>
        <p:spPr>
          <a:xfrm>
            <a:off x="926282" y="5565804"/>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34" name="Text 2"/>
          <p:cNvSpPr>
            <a:spLocks noGrp="1"/>
          </p:cNvSpPr>
          <p:nvPr>
            <p:ph type="body" sz="quarter" idx="34" hasCustomPrompt="1"/>
          </p:nvPr>
        </p:nvSpPr>
        <p:spPr>
          <a:xfrm>
            <a:off x="926282" y="4713903"/>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29" name="Text 3"/>
          <p:cNvSpPr>
            <a:spLocks noGrp="1"/>
          </p:cNvSpPr>
          <p:nvPr>
            <p:ph type="body" sz="quarter" idx="33" hasCustomPrompt="1"/>
          </p:nvPr>
        </p:nvSpPr>
        <p:spPr>
          <a:xfrm>
            <a:off x="926282" y="38620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28" name="Text 4"/>
          <p:cNvSpPr>
            <a:spLocks noGrp="1"/>
          </p:cNvSpPr>
          <p:nvPr>
            <p:ph type="body" sz="quarter" idx="32" hasCustomPrompt="1"/>
          </p:nvPr>
        </p:nvSpPr>
        <p:spPr>
          <a:xfrm>
            <a:off x="926282" y="30101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10" name="Text 5"/>
          <p:cNvSpPr>
            <a:spLocks noGrp="1"/>
          </p:cNvSpPr>
          <p:nvPr>
            <p:ph type="body" sz="quarter" idx="31" hasCustomPrompt="1"/>
          </p:nvPr>
        </p:nvSpPr>
        <p:spPr>
          <a:xfrm>
            <a:off x="909440" y="21582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8" name="Title"/>
          <p:cNvSpPr>
            <a:spLocks noGrp="1"/>
          </p:cNvSpPr>
          <p:nvPr>
            <p:ph type="title" hasCustomPrompt="1"/>
          </p:nvPr>
        </p:nvSpPr>
        <p:spPr>
          <a:xfrm>
            <a:off x="796427" y="120644"/>
            <a:ext cx="6750786" cy="1113796"/>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860713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Main Menu 1">
    <p:spTree>
      <p:nvGrpSpPr>
        <p:cNvPr id="1" name=""/>
        <p:cNvGrpSpPr/>
        <p:nvPr/>
      </p:nvGrpSpPr>
      <p:grpSpPr>
        <a:xfrm>
          <a:off x="0" y="0"/>
          <a:ext cx="0" cy="0"/>
          <a:chOff x="0" y="0"/>
          <a:chExt cx="0" cy="0"/>
        </a:xfrm>
      </p:grpSpPr>
      <p:sp>
        <p:nvSpPr>
          <p:cNvPr id="8" name="Picture  1"/>
          <p:cNvSpPr>
            <a:spLocks noGrp="1"/>
          </p:cNvSpPr>
          <p:nvPr>
            <p:ph type="pic" sz="quarter" idx="15"/>
          </p:nvPr>
        </p:nvSpPr>
        <p:spPr>
          <a:xfrm>
            <a:off x="6328862" y="-66203"/>
            <a:ext cx="5967169" cy="7002463"/>
          </a:xfrm>
          <a:custGeom>
            <a:avLst/>
            <a:gdLst>
              <a:gd name="connsiteX0" fmla="*/ 0 w 4448175"/>
              <a:gd name="connsiteY0" fmla="*/ 7002463 h 7002463"/>
              <a:gd name="connsiteX1" fmla="*/ 1696667 w 4448175"/>
              <a:gd name="connsiteY1" fmla="*/ 0 h 7002463"/>
              <a:gd name="connsiteX2" fmla="*/ 4448175 w 4448175"/>
              <a:gd name="connsiteY2" fmla="*/ 0 h 7002463"/>
              <a:gd name="connsiteX3" fmla="*/ 2751508 w 4448175"/>
              <a:gd name="connsiteY3" fmla="*/ 7002463 h 7002463"/>
              <a:gd name="connsiteX4" fmla="*/ 0 w 4448175"/>
              <a:gd name="connsiteY4" fmla="*/ 7002463 h 7002463"/>
              <a:gd name="connsiteX0" fmla="*/ 0 w 4475377"/>
              <a:gd name="connsiteY0" fmla="*/ 7002463 h 7002463"/>
              <a:gd name="connsiteX1" fmla="*/ 1696667 w 4475377"/>
              <a:gd name="connsiteY1" fmla="*/ 0 h 7002463"/>
              <a:gd name="connsiteX2" fmla="*/ 4448175 w 4475377"/>
              <a:gd name="connsiteY2" fmla="*/ 0 h 7002463"/>
              <a:gd name="connsiteX3" fmla="*/ 4475377 w 4475377"/>
              <a:gd name="connsiteY3" fmla="*/ 7002463 h 7002463"/>
              <a:gd name="connsiteX4" fmla="*/ 0 w 4475377"/>
              <a:gd name="connsiteY4" fmla="*/ 7002463 h 700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377" h="7002463">
                <a:moveTo>
                  <a:pt x="0" y="7002463"/>
                </a:moveTo>
                <a:lnTo>
                  <a:pt x="1696667" y="0"/>
                </a:lnTo>
                <a:lnTo>
                  <a:pt x="4448175" y="0"/>
                </a:lnTo>
                <a:lnTo>
                  <a:pt x="4475377" y="7002463"/>
                </a:lnTo>
                <a:lnTo>
                  <a:pt x="0" y="7002463"/>
                </a:lnTo>
                <a:close/>
              </a:path>
            </a:pathLst>
          </a:custGeom>
        </p:spPr>
        <p:txBody>
          <a:bodyPr/>
          <a:lstStyle/>
          <a:p>
            <a:r>
              <a:rPr lang="nl-NL"/>
              <a:t>Klik op het pictogram als u een afbeelding wilt toevoegen</a:t>
            </a:r>
            <a:endParaRPr lang="en-US"/>
          </a:p>
        </p:txBody>
      </p:sp>
      <p:sp>
        <p:nvSpPr>
          <p:cNvPr id="5" name="Text  1"/>
          <p:cNvSpPr>
            <a:spLocks noGrp="1"/>
          </p:cNvSpPr>
          <p:nvPr>
            <p:ph type="body" sz="quarter" idx="25" hasCustomPrompt="1"/>
          </p:nvPr>
        </p:nvSpPr>
        <p:spPr>
          <a:xfrm>
            <a:off x="1907426" y="1906077"/>
            <a:ext cx="5269991" cy="606461"/>
          </a:xfrm>
        </p:spPr>
        <p:txBody>
          <a:bodyPr>
            <a:normAutofit/>
          </a:bodyPr>
          <a:lstStyle>
            <a:lvl1pPr>
              <a:defRPr sz="1600" baseline="0"/>
            </a:lvl1pPr>
          </a:lstStyle>
          <a:p>
            <a:pPr lvl="0"/>
            <a:r>
              <a:rPr lang="en-US"/>
              <a:t>Click to add text</a:t>
            </a:r>
            <a:endParaRPr lang="ru-RU"/>
          </a:p>
        </p:txBody>
      </p:sp>
      <p:sp>
        <p:nvSpPr>
          <p:cNvPr id="6" name="Text  2"/>
          <p:cNvSpPr>
            <a:spLocks noGrp="1"/>
          </p:cNvSpPr>
          <p:nvPr>
            <p:ph type="body" sz="quarter" idx="26" hasCustomPrompt="1"/>
          </p:nvPr>
        </p:nvSpPr>
        <p:spPr>
          <a:xfrm>
            <a:off x="1907425" y="2694787"/>
            <a:ext cx="5269991" cy="606461"/>
          </a:xfrm>
        </p:spPr>
        <p:txBody>
          <a:bodyPr>
            <a:normAutofit/>
          </a:bodyPr>
          <a:lstStyle>
            <a:lvl1pPr>
              <a:defRPr sz="1600" baseline="0"/>
            </a:lvl1pPr>
          </a:lstStyle>
          <a:p>
            <a:pPr lvl="0"/>
            <a:r>
              <a:rPr lang="en-US"/>
              <a:t>Click to add text</a:t>
            </a:r>
            <a:endParaRPr lang="ru-RU"/>
          </a:p>
        </p:txBody>
      </p:sp>
      <p:sp>
        <p:nvSpPr>
          <p:cNvPr id="7" name="Text  3"/>
          <p:cNvSpPr>
            <a:spLocks noGrp="1"/>
          </p:cNvSpPr>
          <p:nvPr>
            <p:ph type="body" sz="quarter" idx="27" hasCustomPrompt="1"/>
          </p:nvPr>
        </p:nvSpPr>
        <p:spPr>
          <a:xfrm>
            <a:off x="1907424" y="3483495"/>
            <a:ext cx="5269991" cy="606461"/>
          </a:xfrm>
        </p:spPr>
        <p:txBody>
          <a:bodyPr>
            <a:normAutofit/>
          </a:bodyPr>
          <a:lstStyle>
            <a:lvl1pPr>
              <a:defRPr sz="1600" baseline="0"/>
            </a:lvl1pPr>
          </a:lstStyle>
          <a:p>
            <a:pPr lvl="0"/>
            <a:r>
              <a:rPr lang="en-US"/>
              <a:t>Click to add text</a:t>
            </a:r>
            <a:endParaRPr lang="ru-RU"/>
          </a:p>
        </p:txBody>
      </p:sp>
      <p:sp>
        <p:nvSpPr>
          <p:cNvPr id="9" name="Text  4"/>
          <p:cNvSpPr>
            <a:spLocks noGrp="1"/>
          </p:cNvSpPr>
          <p:nvPr>
            <p:ph type="body" sz="quarter" idx="28" hasCustomPrompt="1"/>
          </p:nvPr>
        </p:nvSpPr>
        <p:spPr>
          <a:xfrm>
            <a:off x="1907424" y="4272207"/>
            <a:ext cx="5269991" cy="606461"/>
          </a:xfrm>
        </p:spPr>
        <p:txBody>
          <a:bodyPr>
            <a:normAutofit/>
          </a:bodyPr>
          <a:lstStyle>
            <a:lvl1pPr>
              <a:defRPr sz="1600" baseline="0"/>
            </a:lvl1pPr>
          </a:lstStyle>
          <a:p>
            <a:pPr lvl="0"/>
            <a:r>
              <a:rPr lang="en-US"/>
              <a:t>Click to add text</a:t>
            </a:r>
            <a:endParaRPr lang="ru-RU"/>
          </a:p>
        </p:txBody>
      </p:sp>
      <p:sp>
        <p:nvSpPr>
          <p:cNvPr id="12" name="Text  5"/>
          <p:cNvSpPr>
            <a:spLocks noGrp="1"/>
          </p:cNvSpPr>
          <p:nvPr>
            <p:ph type="body" sz="quarter" idx="29" hasCustomPrompt="1"/>
          </p:nvPr>
        </p:nvSpPr>
        <p:spPr>
          <a:xfrm>
            <a:off x="1907424" y="5060917"/>
            <a:ext cx="5269991" cy="606461"/>
          </a:xfrm>
        </p:spPr>
        <p:txBody>
          <a:bodyPr>
            <a:normAutofit/>
          </a:bodyPr>
          <a:lstStyle>
            <a:lvl1pPr>
              <a:defRPr sz="1600" baseline="0"/>
            </a:lvl1pPr>
          </a:lstStyle>
          <a:p>
            <a:pPr lvl="0"/>
            <a:r>
              <a:rPr lang="en-US"/>
              <a:t>Click to add text</a:t>
            </a:r>
            <a:endParaRPr lang="ru-RU"/>
          </a:p>
        </p:txBody>
      </p:sp>
      <p:sp>
        <p:nvSpPr>
          <p:cNvPr id="14" name="Title"/>
          <p:cNvSpPr>
            <a:spLocks noGrp="1"/>
          </p:cNvSpPr>
          <p:nvPr>
            <p:ph type="title" hasCustomPrompt="1"/>
          </p:nvPr>
        </p:nvSpPr>
        <p:spPr>
          <a:xfrm>
            <a:off x="851835" y="793439"/>
            <a:ext cx="7390292" cy="535531"/>
          </a:xfrm>
        </p:spPr>
        <p:txBody>
          <a:bodyPr anchor="t">
            <a:noAutofit/>
          </a:bodyPr>
          <a:lstStyle>
            <a:lvl1pPr>
              <a:defRPr sz="3599"/>
            </a:lvl1pPr>
          </a:lstStyle>
          <a:p>
            <a:r>
              <a:rPr lang="en-US"/>
              <a:t>Click to add title</a:t>
            </a:r>
            <a:endParaRPr lang="ru-RU"/>
          </a:p>
        </p:txBody>
      </p:sp>
    </p:spTree>
    <p:custDataLst>
      <p:tags r:id="rId1"/>
    </p:custDataLst>
    <p:extLst>
      <p:ext uri="{BB962C8B-B14F-4D97-AF65-F5344CB8AC3E}">
        <p14:creationId xmlns:p14="http://schemas.microsoft.com/office/powerpoint/2010/main" val="3005111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urse Objectives">
    <p:spTree>
      <p:nvGrpSpPr>
        <p:cNvPr id="1" name=""/>
        <p:cNvGrpSpPr/>
        <p:nvPr/>
      </p:nvGrpSpPr>
      <p:grpSpPr>
        <a:xfrm>
          <a:off x="0" y="0"/>
          <a:ext cx="0" cy="0"/>
          <a:chOff x="0" y="0"/>
          <a:chExt cx="0" cy="0"/>
        </a:xfrm>
      </p:grpSpPr>
      <p:sp>
        <p:nvSpPr>
          <p:cNvPr id="15" name="Text 1"/>
          <p:cNvSpPr>
            <a:spLocks noGrp="1"/>
          </p:cNvSpPr>
          <p:nvPr>
            <p:ph type="body" sz="quarter" idx="24" hasCustomPrompt="1"/>
          </p:nvPr>
        </p:nvSpPr>
        <p:spPr>
          <a:xfrm>
            <a:off x="7294814"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14" name="Text 2"/>
          <p:cNvSpPr>
            <a:spLocks noGrp="1"/>
          </p:cNvSpPr>
          <p:nvPr>
            <p:ph type="body" sz="quarter" idx="23" hasCustomPrompt="1"/>
          </p:nvPr>
        </p:nvSpPr>
        <p:spPr>
          <a:xfrm>
            <a:off x="7294814" y="3983085"/>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13" name="Text 3"/>
          <p:cNvSpPr>
            <a:spLocks noGrp="1"/>
          </p:cNvSpPr>
          <p:nvPr>
            <p:ph type="body" sz="quarter" idx="22" hasCustomPrompt="1"/>
          </p:nvPr>
        </p:nvSpPr>
        <p:spPr>
          <a:xfrm>
            <a:off x="7294814" y="2924377"/>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12" name="Text 4"/>
          <p:cNvSpPr>
            <a:spLocks noGrp="1"/>
          </p:cNvSpPr>
          <p:nvPr>
            <p:ph type="body" sz="quarter" idx="21" hasCustomPrompt="1"/>
          </p:nvPr>
        </p:nvSpPr>
        <p:spPr>
          <a:xfrm>
            <a:off x="1642676" y="510566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11" name="Text 5"/>
          <p:cNvSpPr>
            <a:spLocks noGrp="1"/>
          </p:cNvSpPr>
          <p:nvPr>
            <p:ph type="body" sz="quarter" idx="20" hasCustomPrompt="1"/>
          </p:nvPr>
        </p:nvSpPr>
        <p:spPr>
          <a:xfrm>
            <a:off x="1642676" y="4021973"/>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29" name="Text 6"/>
          <p:cNvSpPr>
            <a:spLocks noGrp="1"/>
          </p:cNvSpPr>
          <p:nvPr>
            <p:ph type="body" sz="quarter" idx="11" hasCustomPrompt="1"/>
          </p:nvPr>
        </p:nvSpPr>
        <p:spPr>
          <a:xfrm>
            <a:off x="1643543" y="2934894"/>
            <a:ext cx="4320000" cy="648000"/>
          </a:xfrm>
        </p:spPr>
        <p:txBody>
          <a:bodyPr wrap="square">
            <a:noAutofit/>
          </a:bodyPr>
          <a:lstStyle>
            <a:lvl1pPr marL="0" indent="0">
              <a:lnSpc>
                <a:spcPct val="100000"/>
              </a:lnSpc>
              <a:spcBef>
                <a:spcPts val="600"/>
              </a:spcBef>
              <a:spcAft>
                <a:spcPts val="600"/>
              </a:spcAft>
              <a:buNone/>
              <a:defRPr sz="1600" baseline="0">
                <a:solidFill>
                  <a:schemeClr val="tx1">
                    <a:lumMod val="65000"/>
                    <a:lumOff val="35000"/>
                  </a:schemeClr>
                </a:solidFill>
                <a:latin typeface="+mn-lt"/>
              </a:defRPr>
            </a:lvl1pPr>
          </a:lstStyle>
          <a:p>
            <a:pPr lvl="0"/>
            <a:r>
              <a:rPr lang="en-US"/>
              <a:t>Click to add text</a:t>
            </a:r>
            <a:endParaRPr lang="ru-RU"/>
          </a:p>
        </p:txBody>
      </p:sp>
      <p:sp>
        <p:nvSpPr>
          <p:cNvPr id="10" name="Text 7"/>
          <p:cNvSpPr>
            <a:spLocks noGrp="1"/>
          </p:cNvSpPr>
          <p:nvPr>
            <p:ph type="body" sz="quarter" idx="19" hasCustomPrompt="1"/>
          </p:nvPr>
        </p:nvSpPr>
        <p:spPr>
          <a:xfrm>
            <a:off x="796426" y="2017529"/>
            <a:ext cx="10530388" cy="669565"/>
          </a:xfrm>
        </p:spPr>
        <p:txBody>
          <a:bodyPr>
            <a:noAutofit/>
          </a:bodyPr>
          <a:lstStyle>
            <a:lvl1pPr marL="0" indent="0">
              <a:buNone/>
              <a:defRPr sz="1600">
                <a:solidFill>
                  <a:schemeClr val="tx1">
                    <a:lumMod val="65000"/>
                    <a:lumOff val="35000"/>
                  </a:schemeClr>
                </a:solidFill>
              </a:defRPr>
            </a:lvl1pPr>
          </a:lstStyle>
          <a:p>
            <a:pPr lvl="0"/>
            <a:r>
              <a:rPr lang="en-US"/>
              <a:t>Click to add text</a:t>
            </a:r>
            <a:endParaRPr lang="ru-RU"/>
          </a:p>
        </p:txBody>
      </p:sp>
      <p:sp>
        <p:nvSpPr>
          <p:cNvPr id="7" name="Title"/>
          <p:cNvSpPr>
            <a:spLocks noGrp="1"/>
          </p:cNvSpPr>
          <p:nvPr>
            <p:ph type="title" hasCustomPrompt="1"/>
          </p:nvPr>
        </p:nvSpPr>
        <p:spPr>
          <a:xfrm>
            <a:off x="796427" y="120646"/>
            <a:ext cx="10557375" cy="1136791"/>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25205873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7" name="Picture Placeholder 1">
            <a:extLst>
              <a:ext uri="{FF2B5EF4-FFF2-40B4-BE49-F238E27FC236}">
                <a16:creationId xmlns:a16="http://schemas.microsoft.com/office/drawing/2014/main" id="{B361564F-CC5A-464F-B98C-260AB2C394D0}"/>
              </a:ext>
            </a:extLst>
          </p:cNvPr>
          <p:cNvSpPr>
            <a:spLocks noGrp="1" noSelect="1"/>
          </p:cNvSpPr>
          <p:nvPr>
            <p:ph type="pic" sz="quarter" idx="14" hasCustomPrompt="1"/>
          </p:nvPr>
        </p:nvSpPr>
        <p:spPr bwMode="gray">
          <a:xfrm>
            <a:off x="0" y="0"/>
            <a:ext cx="12196376" cy="6858000"/>
          </a:xfrm>
          <a:prstGeom prst="rect">
            <a:avLst/>
          </a:prstGeom>
        </p:spPr>
        <p:txBody>
          <a:bodyPr/>
          <a:lstStyle>
            <a:lvl1pPr marL="287928" indent="-287928" algn="r" defTabSz="1088520" rtl="0" eaLnBrk="1" latinLnBrk="0" hangingPunct="1">
              <a:lnSpc>
                <a:spcPct val="114000"/>
              </a:lnSpc>
              <a:spcBef>
                <a:spcPts val="0"/>
              </a:spcBef>
              <a:buFont typeface="Arial" pitchFamily="34" charset="0"/>
              <a:buNone/>
              <a:defRPr/>
            </a:lvl1pPr>
          </a:lstStyle>
          <a:p>
            <a:r>
              <a:rPr lang="nl-NL"/>
              <a:t>[Voeg via Invoegen afbeelding</a:t>
            </a:r>
            <a:br>
              <a:rPr lang="nl-NL"/>
            </a:br>
            <a:r>
              <a:rPr lang="nl-NL"/>
              <a:t>een </a:t>
            </a:r>
            <a:r>
              <a:rPr lang="nl-NL" noProof="0"/>
              <a:t>afbeelding</a:t>
            </a:r>
            <a:r>
              <a:rPr lang="nl-NL"/>
              <a:t> in</a:t>
            </a:r>
            <a:r>
              <a:rPr lang="nl-NL" noProof="0"/>
              <a:t>]</a:t>
            </a:r>
          </a:p>
        </p:txBody>
      </p:sp>
      <p:sp>
        <p:nvSpPr>
          <p:cNvPr id="17" name="Frame 2">
            <a:extLst>
              <a:ext uri="{FF2B5EF4-FFF2-40B4-BE49-F238E27FC236}">
                <a16:creationId xmlns:a16="http://schemas.microsoft.com/office/drawing/2014/main" id="{938878FB-7778-452D-9F75-960A637C4EAE}"/>
              </a:ext>
              <a:ext uri="{C183D7F6-B498-43B3-948B-1728B52AA6E4}">
                <adec:decorative xmlns:adec="http://schemas.microsoft.com/office/drawing/2017/decorative" val="1"/>
              </a:ext>
            </a:extLst>
          </p:cNvPr>
          <p:cNvSpPr>
            <a:spLocks noGrp="1" noSelect="1"/>
          </p:cNvSpPr>
          <p:nvPr userDrawn="1">
            <p:ph type="body" idx="1001" hasCustomPrompt="1"/>
            <p:custDataLst>
              <p:custData r:id="rId1"/>
            </p:custDataLst>
          </p:nvPr>
        </p:nvSpPr>
        <p:spPr bwMode="gray">
          <a:xfrm>
            <a:off x="10030850" y="3841750"/>
            <a:ext cx="2159562" cy="3016250"/>
          </a:xfrm>
          <a:custGeom>
            <a:avLst/>
            <a:gdLst>
              <a:gd name="T0" fmla="*/ 4489 w 6802"/>
              <a:gd name="T1" fmla="*/ 3442 h 9499"/>
              <a:gd name="T2" fmla="*/ 0 w 6802"/>
              <a:gd name="T3" fmla="*/ 9499 h 9499"/>
              <a:gd name="T4" fmla="*/ 6802 w 6802"/>
              <a:gd name="T5" fmla="*/ 9499 h 9499"/>
              <a:gd name="T6" fmla="*/ 6802 w 6802"/>
              <a:gd name="T7" fmla="*/ 0 h 9499"/>
              <a:gd name="T8" fmla="*/ 4629 w 6802"/>
              <a:gd name="T9" fmla="*/ 3239 h 9499"/>
              <a:gd name="T10" fmla="*/ 4489 w 6802"/>
              <a:gd name="T11" fmla="*/ 3442 h 9499"/>
            </a:gdLst>
            <a:ahLst/>
            <a:cxnLst>
              <a:cxn ang="0">
                <a:pos x="T0" y="T1"/>
              </a:cxn>
              <a:cxn ang="0">
                <a:pos x="T2" y="T3"/>
              </a:cxn>
              <a:cxn ang="0">
                <a:pos x="T4" y="T5"/>
              </a:cxn>
              <a:cxn ang="0">
                <a:pos x="T6" y="T7"/>
              </a:cxn>
              <a:cxn ang="0">
                <a:pos x="T8" y="T9"/>
              </a:cxn>
              <a:cxn ang="0">
                <a:pos x="T10" y="T11"/>
              </a:cxn>
            </a:cxnLst>
            <a:rect l="0" t="0" r="r" b="b"/>
            <a:pathLst>
              <a:path w="6802" h="9499">
                <a:moveTo>
                  <a:pt x="4489" y="3442"/>
                </a:moveTo>
                <a:cubicBezTo>
                  <a:pt x="3279" y="5185"/>
                  <a:pt x="1696" y="7299"/>
                  <a:pt x="0" y="9499"/>
                </a:cubicBezTo>
                <a:cubicBezTo>
                  <a:pt x="6802" y="9499"/>
                  <a:pt x="6802" y="9499"/>
                  <a:pt x="6802" y="9499"/>
                </a:cubicBezTo>
                <a:cubicBezTo>
                  <a:pt x="6802" y="0"/>
                  <a:pt x="6802" y="0"/>
                  <a:pt x="6802" y="0"/>
                </a:cubicBezTo>
                <a:cubicBezTo>
                  <a:pt x="6149" y="1034"/>
                  <a:pt x="5389" y="2137"/>
                  <a:pt x="4629" y="3239"/>
                </a:cubicBezTo>
                <a:lnTo>
                  <a:pt x="4489" y="3442"/>
                </a:lnTo>
                <a:close/>
              </a:path>
            </a:pathLst>
          </a:custGeom>
          <a:solidFill>
            <a:srgbClr val="E83946">
              <a:alpha val="89020"/>
            </a:srgbClr>
          </a:solidFill>
          <a:ln>
            <a:noFill/>
          </a:ln>
        </p:spPr>
        <p:txBody>
          <a:bodyPr vert="horz" wrap="square" lIns="91440" tIns="45720" rIns="91440" bIns="45720" numCol="1" anchor="t" anchorCtr="0" compatLnSpc="1">
            <a:prstTxWarp prst="textNoShape">
              <a:avLst/>
            </a:prstTxWarp>
          </a:bodyPr>
          <a:lstStyle>
            <a:lvl1pPr marL="287928" indent="-287928" algn="l" defTabSz="1088520" rtl="0" eaLnBrk="1" latinLnBrk="0" hangingPunct="1">
              <a:lnSpc>
                <a:spcPct val="114000"/>
              </a:lnSpc>
              <a:spcBef>
                <a:spcPts val="0"/>
              </a:spcBef>
              <a:buFont typeface="Arial" pitchFamily="34" charset="0"/>
              <a:buNone/>
              <a:defRPr/>
            </a:lvl1pPr>
          </a:lstStyle>
          <a:p>
            <a:r>
              <a:rPr lang="nl-NL"/>
              <a:t> </a:t>
            </a:r>
          </a:p>
        </p:txBody>
      </p:sp>
      <p:sp>
        <p:nvSpPr>
          <p:cNvPr id="19" name="Placeholder 3">
            <a:extLst>
              <a:ext uri="{FF2B5EF4-FFF2-40B4-BE49-F238E27FC236}">
                <a16:creationId xmlns:a16="http://schemas.microsoft.com/office/drawing/2014/main" id="{35DF29F3-0155-4DBB-88C4-B204530A0266}"/>
              </a:ext>
            </a:extLst>
          </p:cNvPr>
          <p:cNvSpPr>
            <a:spLocks noGrp="1" noSelect="1"/>
          </p:cNvSpPr>
          <p:nvPr userDrawn="1">
            <p:ph type="body" idx="1003" hasCustomPrompt="1"/>
            <p:custDataLst>
              <p:custData r:id="rId2"/>
            </p:custDataLst>
          </p:nvPr>
        </p:nvSpPr>
        <p:spPr bwMode="gray">
          <a:xfrm>
            <a:off x="0" y="0"/>
            <a:ext cx="8989179" cy="6858000"/>
          </a:xfrm>
          <a:custGeom>
            <a:avLst/>
            <a:gdLst>
              <a:gd name="connsiteX0" fmla="*/ 0 w 8986838"/>
              <a:gd name="connsiteY0" fmla="*/ 0 h 6858000"/>
              <a:gd name="connsiteX1" fmla="*/ 2720612 w 8986838"/>
              <a:gd name="connsiteY1" fmla="*/ 0 h 6858000"/>
              <a:gd name="connsiteX2" fmla="*/ 2996353 w 8986838"/>
              <a:gd name="connsiteY2" fmla="*/ 272415 h 6858000"/>
              <a:gd name="connsiteX3" fmla="*/ 3686501 w 8986838"/>
              <a:gd name="connsiteY3" fmla="*/ 658178 h 6858000"/>
              <a:gd name="connsiteX4" fmla="*/ 4442015 w 8986838"/>
              <a:gd name="connsiteY4" fmla="*/ 279400 h 6858000"/>
              <a:gd name="connsiteX5" fmla="*/ 4457563 w 8986838"/>
              <a:gd name="connsiteY5" fmla="*/ 263208 h 6858000"/>
              <a:gd name="connsiteX6" fmla="*/ 4719661 w 8986838"/>
              <a:gd name="connsiteY6" fmla="*/ 0 h 6858000"/>
              <a:gd name="connsiteX7" fmla="*/ 8845635 w 8986838"/>
              <a:gd name="connsiteY7" fmla="*/ 0 h 6858000"/>
              <a:gd name="connsiteX8" fmla="*/ 8986838 w 8986838"/>
              <a:gd name="connsiteY8" fmla="*/ 705803 h 6858000"/>
              <a:gd name="connsiteX9" fmla="*/ 7841351 w 8986838"/>
              <a:gd name="connsiteY9" fmla="*/ 3145790 h 6858000"/>
              <a:gd name="connsiteX10" fmla="*/ 7828659 w 8986838"/>
              <a:gd name="connsiteY10" fmla="*/ 3161665 h 6858000"/>
              <a:gd name="connsiteX11" fmla="*/ 4997941 w 8986838"/>
              <a:gd name="connsiteY11" fmla="*/ 6858000 h 6858000"/>
              <a:gd name="connsiteX12" fmla="*/ 0 w 8986838"/>
              <a:gd name="connsiteY12" fmla="*/ 6858000 h 6858000"/>
              <a:gd name="connsiteX13" fmla="*/ 0 w 8986838"/>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86838" h="6858000">
                <a:moveTo>
                  <a:pt x="0" y="0"/>
                </a:moveTo>
                <a:cubicBezTo>
                  <a:pt x="0" y="0"/>
                  <a:pt x="0" y="0"/>
                  <a:pt x="2720612" y="0"/>
                </a:cubicBezTo>
                <a:cubicBezTo>
                  <a:pt x="2720612" y="0"/>
                  <a:pt x="2720612" y="0"/>
                  <a:pt x="2996353" y="272415"/>
                </a:cubicBezTo>
                <a:cubicBezTo>
                  <a:pt x="3184518" y="476250"/>
                  <a:pt x="3391086" y="658178"/>
                  <a:pt x="3686501" y="658178"/>
                </a:cubicBezTo>
                <a:cubicBezTo>
                  <a:pt x="4050138" y="658178"/>
                  <a:pt x="4227197" y="494348"/>
                  <a:pt x="4442015" y="279400"/>
                </a:cubicBezTo>
                <a:cubicBezTo>
                  <a:pt x="4442015" y="279400"/>
                  <a:pt x="4442015" y="279400"/>
                  <a:pt x="4457563" y="263208"/>
                </a:cubicBezTo>
                <a:cubicBezTo>
                  <a:pt x="4514044" y="201930"/>
                  <a:pt x="4608603" y="103823"/>
                  <a:pt x="4719661" y="0"/>
                </a:cubicBezTo>
                <a:cubicBezTo>
                  <a:pt x="4719661" y="0"/>
                  <a:pt x="4719661" y="0"/>
                  <a:pt x="8845635" y="0"/>
                </a:cubicBezTo>
                <a:cubicBezTo>
                  <a:pt x="8939242" y="227330"/>
                  <a:pt x="8986838" y="477520"/>
                  <a:pt x="8986838" y="705803"/>
                </a:cubicBezTo>
                <a:cubicBezTo>
                  <a:pt x="8986838" y="1378268"/>
                  <a:pt x="8580047" y="2244725"/>
                  <a:pt x="7841351" y="3145790"/>
                </a:cubicBezTo>
                <a:lnTo>
                  <a:pt x="7828659" y="3161665"/>
                </a:lnTo>
                <a:cubicBezTo>
                  <a:pt x="7167386" y="4034155"/>
                  <a:pt x="6111063" y="5417820"/>
                  <a:pt x="4997941" y="6858000"/>
                </a:cubicBezTo>
                <a:cubicBezTo>
                  <a:pt x="4997941" y="6858000"/>
                  <a:pt x="4997941" y="6858000"/>
                  <a:pt x="0" y="6858000"/>
                </a:cubicBezTo>
                <a:cubicBezTo>
                  <a:pt x="0" y="6858000"/>
                  <a:pt x="0" y="6858000"/>
                  <a:pt x="0" y="0"/>
                </a:cubicBezTo>
                <a:close/>
              </a:path>
            </a:pathLst>
          </a:custGeom>
          <a:solidFill>
            <a:srgbClr val="E83946">
              <a:alpha val="89020"/>
            </a:srgbClr>
          </a:solidFill>
          <a:ln>
            <a:noFill/>
          </a:ln>
        </p:spPr>
        <p:txBody>
          <a:bodyPr vert="horz" wrap="square" lIns="91440" tIns="45720" rIns="91440" bIns="45720" numCol="1" anchor="t" anchorCtr="0" compatLnSpc="1">
            <a:prstTxWarp prst="textNoShape">
              <a:avLst/>
            </a:prstTxWarp>
            <a:noAutofit/>
          </a:bodyPr>
          <a:lstStyle>
            <a:lvl1pPr marL="287928" indent="-287928" algn="l" defTabSz="1088520" rtl="0" eaLnBrk="1" latinLnBrk="0" hangingPunct="1">
              <a:lnSpc>
                <a:spcPct val="114000"/>
              </a:lnSpc>
              <a:spcBef>
                <a:spcPts val="0"/>
              </a:spcBef>
              <a:buClr>
                <a:schemeClr val="accent1"/>
              </a:buClr>
              <a:buFont typeface="Arial" pitchFamily="34" charset="0"/>
              <a:buNone/>
              <a:defRPr/>
            </a:lvl1pPr>
          </a:lstStyle>
          <a:p>
            <a:r>
              <a:rPr lang="nl-NL"/>
              <a:t> </a:t>
            </a:r>
          </a:p>
        </p:txBody>
      </p:sp>
      <p:sp>
        <p:nvSpPr>
          <p:cNvPr id="13" name="Frame 4">
            <a:extLst>
              <a:ext uri="{FF2B5EF4-FFF2-40B4-BE49-F238E27FC236}">
                <a16:creationId xmlns:a16="http://schemas.microsoft.com/office/drawing/2014/main" id="{962A10ED-E732-4BBA-8742-33AA87B5B362}"/>
              </a:ext>
              <a:ext uri="{C183D7F6-B498-43B3-948B-1728B52AA6E4}">
                <adec:decorative xmlns:adec="http://schemas.microsoft.com/office/drawing/2017/decorative" val="1"/>
              </a:ext>
            </a:extLst>
          </p:cNvPr>
          <p:cNvSpPr>
            <a:spLocks noGrp="1" noSelect="1" noChangeAspect="1"/>
          </p:cNvSpPr>
          <p:nvPr userDrawn="1">
            <p:ph type="body" idx="1000" hasCustomPrompt="1"/>
            <p:custDataLst>
              <p:custData r:id="rId3"/>
            </p:custDataLst>
          </p:nvPr>
        </p:nvSpPr>
        <p:spPr bwMode="gray">
          <a:xfrm>
            <a:off x="334888" y="5500800"/>
            <a:ext cx="811500" cy="1094400"/>
          </a:xfrm>
          <a:custGeom>
            <a:avLst/>
            <a:gdLst>
              <a:gd name="T0" fmla="*/ 2694 w 3628"/>
              <a:gd name="T1" fmla="*/ 151 h 4892"/>
              <a:gd name="T2" fmla="*/ 2701 w 3628"/>
              <a:gd name="T3" fmla="*/ 268 h 4892"/>
              <a:gd name="T4" fmla="*/ 2408 w 3628"/>
              <a:gd name="T5" fmla="*/ 993 h 4892"/>
              <a:gd name="T6" fmla="*/ 2400 w 3628"/>
              <a:gd name="T7" fmla="*/ 1004 h 4892"/>
              <a:gd name="T8" fmla="*/ 1853 w 3628"/>
              <a:gd name="T9" fmla="*/ 1721 h 4892"/>
              <a:gd name="T10" fmla="*/ 1784 w 3628"/>
              <a:gd name="T11" fmla="*/ 1807 h 4892"/>
              <a:gd name="T12" fmla="*/ 2531 w 3628"/>
              <a:gd name="T13" fmla="*/ 1807 h 4892"/>
              <a:gd name="T14" fmla="*/ 2685 w 3628"/>
              <a:gd name="T15" fmla="*/ 1989 h 4892"/>
              <a:gd name="T16" fmla="*/ 2685 w 3628"/>
              <a:gd name="T17" fmla="*/ 2311 h 4892"/>
              <a:gd name="T18" fmla="*/ 2561 w 3628"/>
              <a:gd name="T19" fmla="*/ 2443 h 4892"/>
              <a:gd name="T20" fmla="*/ 821 w 3628"/>
              <a:gd name="T21" fmla="*/ 2443 h 4892"/>
              <a:gd name="T22" fmla="*/ 667 w 3628"/>
              <a:gd name="T23" fmla="*/ 2299 h 4892"/>
              <a:gd name="T24" fmla="*/ 667 w 3628"/>
              <a:gd name="T25" fmla="*/ 2228 h 4892"/>
              <a:gd name="T26" fmla="*/ 718 w 3628"/>
              <a:gd name="T27" fmla="*/ 2079 h 4892"/>
              <a:gd name="T28" fmla="*/ 720 w 3628"/>
              <a:gd name="T29" fmla="*/ 2076 h 4892"/>
              <a:gd name="T30" fmla="*/ 1787 w 3628"/>
              <a:gd name="T31" fmla="*/ 704 h 4892"/>
              <a:gd name="T32" fmla="*/ 1790 w 3628"/>
              <a:gd name="T33" fmla="*/ 702 h 4892"/>
              <a:gd name="T34" fmla="*/ 1984 w 3628"/>
              <a:gd name="T35" fmla="*/ 289 h 4892"/>
              <a:gd name="T36" fmla="*/ 1696 w 3628"/>
              <a:gd name="T37" fmla="*/ 0 h 4892"/>
              <a:gd name="T38" fmla="*/ 1570 w 3628"/>
              <a:gd name="T39" fmla="*/ 0 h 4892"/>
              <a:gd name="T40" fmla="*/ 1216 w 3628"/>
              <a:gd name="T41" fmla="*/ 214 h 4892"/>
              <a:gd name="T42" fmla="*/ 1214 w 3628"/>
              <a:gd name="T43" fmla="*/ 216 h 4892"/>
              <a:gd name="T44" fmla="*/ 1086 w 3628"/>
              <a:gd name="T45" fmla="*/ 280 h 4892"/>
              <a:gd name="T46" fmla="*/ 969 w 3628"/>
              <a:gd name="T47" fmla="*/ 215 h 4892"/>
              <a:gd name="T48" fmla="*/ 764 w 3628"/>
              <a:gd name="T49" fmla="*/ 15 h 4892"/>
              <a:gd name="T50" fmla="*/ 750 w 3628"/>
              <a:gd name="T51" fmla="*/ 0 h 4892"/>
              <a:gd name="T52" fmla="*/ 141 w 3628"/>
              <a:gd name="T53" fmla="*/ 0 h 4892"/>
              <a:gd name="T54" fmla="*/ 0 w 3628"/>
              <a:gd name="T55" fmla="*/ 140 h 4892"/>
              <a:gd name="T56" fmla="*/ 0 w 3628"/>
              <a:gd name="T57" fmla="*/ 4755 h 4892"/>
              <a:gd name="T58" fmla="*/ 137 w 3628"/>
              <a:gd name="T59" fmla="*/ 4892 h 4892"/>
              <a:gd name="T60" fmla="*/ 982 w 3628"/>
              <a:gd name="T61" fmla="*/ 4892 h 4892"/>
              <a:gd name="T62" fmla="*/ 1119 w 3628"/>
              <a:gd name="T63" fmla="*/ 4755 h 4892"/>
              <a:gd name="T64" fmla="*/ 1119 w 3628"/>
              <a:gd name="T65" fmla="*/ 3216 h 4892"/>
              <a:gd name="T66" fmla="*/ 2020 w 3628"/>
              <a:gd name="T67" fmla="*/ 3216 h 4892"/>
              <a:gd name="T68" fmla="*/ 3628 w 3628"/>
              <a:gd name="T69" fmla="*/ 1594 h 4892"/>
              <a:gd name="T70" fmla="*/ 2694 w 3628"/>
              <a:gd name="T71" fmla="*/ 151 h 4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8" h="4892">
                <a:moveTo>
                  <a:pt x="2694" y="151"/>
                </a:moveTo>
                <a:cubicBezTo>
                  <a:pt x="2699" y="189"/>
                  <a:pt x="2701" y="228"/>
                  <a:pt x="2701" y="268"/>
                </a:cubicBezTo>
                <a:cubicBezTo>
                  <a:pt x="2701" y="568"/>
                  <a:pt x="2572" y="756"/>
                  <a:pt x="2408" y="993"/>
                </a:cubicBezTo>
                <a:cubicBezTo>
                  <a:pt x="2400" y="1004"/>
                  <a:pt x="2400" y="1004"/>
                  <a:pt x="2400" y="1004"/>
                </a:cubicBezTo>
                <a:cubicBezTo>
                  <a:pt x="2265" y="1200"/>
                  <a:pt x="2046" y="1477"/>
                  <a:pt x="1853" y="1721"/>
                </a:cubicBezTo>
                <a:cubicBezTo>
                  <a:pt x="1829" y="1750"/>
                  <a:pt x="1806" y="1779"/>
                  <a:pt x="1784" y="1807"/>
                </a:cubicBezTo>
                <a:cubicBezTo>
                  <a:pt x="2531" y="1807"/>
                  <a:pt x="2531" y="1807"/>
                  <a:pt x="2531" y="1807"/>
                </a:cubicBezTo>
                <a:cubicBezTo>
                  <a:pt x="2621" y="1807"/>
                  <a:pt x="2685" y="1863"/>
                  <a:pt x="2685" y="1989"/>
                </a:cubicBezTo>
                <a:cubicBezTo>
                  <a:pt x="2685" y="2311"/>
                  <a:pt x="2685" y="2311"/>
                  <a:pt x="2685" y="2311"/>
                </a:cubicBezTo>
                <a:cubicBezTo>
                  <a:pt x="2685" y="2386"/>
                  <a:pt x="2608" y="2443"/>
                  <a:pt x="2561" y="2443"/>
                </a:cubicBezTo>
                <a:cubicBezTo>
                  <a:pt x="821" y="2443"/>
                  <a:pt x="821" y="2443"/>
                  <a:pt x="821" y="2443"/>
                </a:cubicBezTo>
                <a:cubicBezTo>
                  <a:pt x="746" y="2443"/>
                  <a:pt x="667" y="2392"/>
                  <a:pt x="667" y="2299"/>
                </a:cubicBezTo>
                <a:cubicBezTo>
                  <a:pt x="667" y="2228"/>
                  <a:pt x="667" y="2228"/>
                  <a:pt x="667" y="2228"/>
                </a:cubicBezTo>
                <a:cubicBezTo>
                  <a:pt x="667" y="2139"/>
                  <a:pt x="685" y="2124"/>
                  <a:pt x="718" y="2079"/>
                </a:cubicBezTo>
                <a:cubicBezTo>
                  <a:pt x="720" y="2076"/>
                  <a:pt x="720" y="2076"/>
                  <a:pt x="720" y="2076"/>
                </a:cubicBezTo>
                <a:cubicBezTo>
                  <a:pt x="1026" y="1701"/>
                  <a:pt x="1552" y="1015"/>
                  <a:pt x="1787" y="704"/>
                </a:cubicBezTo>
                <a:cubicBezTo>
                  <a:pt x="1790" y="702"/>
                  <a:pt x="1790" y="702"/>
                  <a:pt x="1790" y="702"/>
                </a:cubicBezTo>
                <a:cubicBezTo>
                  <a:pt x="1915" y="549"/>
                  <a:pt x="1984" y="402"/>
                  <a:pt x="1984" y="289"/>
                </a:cubicBezTo>
                <a:cubicBezTo>
                  <a:pt x="1984" y="157"/>
                  <a:pt x="1896" y="0"/>
                  <a:pt x="1696" y="0"/>
                </a:cubicBezTo>
                <a:cubicBezTo>
                  <a:pt x="1570" y="0"/>
                  <a:pt x="1570" y="0"/>
                  <a:pt x="1570" y="0"/>
                </a:cubicBezTo>
                <a:cubicBezTo>
                  <a:pt x="1401" y="27"/>
                  <a:pt x="1259" y="167"/>
                  <a:pt x="1216" y="214"/>
                </a:cubicBezTo>
                <a:cubicBezTo>
                  <a:pt x="1214" y="216"/>
                  <a:pt x="1214" y="216"/>
                  <a:pt x="1214" y="216"/>
                </a:cubicBezTo>
                <a:cubicBezTo>
                  <a:pt x="1177" y="253"/>
                  <a:pt x="1147" y="280"/>
                  <a:pt x="1086" y="280"/>
                </a:cubicBezTo>
                <a:cubicBezTo>
                  <a:pt x="1036" y="280"/>
                  <a:pt x="1001" y="250"/>
                  <a:pt x="969" y="215"/>
                </a:cubicBezTo>
                <a:cubicBezTo>
                  <a:pt x="764" y="15"/>
                  <a:pt x="764" y="15"/>
                  <a:pt x="764" y="15"/>
                </a:cubicBezTo>
                <a:cubicBezTo>
                  <a:pt x="760" y="10"/>
                  <a:pt x="755" y="5"/>
                  <a:pt x="750" y="0"/>
                </a:cubicBezTo>
                <a:cubicBezTo>
                  <a:pt x="141" y="0"/>
                  <a:pt x="141" y="0"/>
                  <a:pt x="141" y="0"/>
                </a:cubicBezTo>
                <a:cubicBezTo>
                  <a:pt x="62" y="0"/>
                  <a:pt x="0" y="68"/>
                  <a:pt x="0" y="140"/>
                </a:cubicBezTo>
                <a:cubicBezTo>
                  <a:pt x="0" y="4755"/>
                  <a:pt x="0" y="4755"/>
                  <a:pt x="0" y="4755"/>
                </a:cubicBezTo>
                <a:cubicBezTo>
                  <a:pt x="0" y="4827"/>
                  <a:pt x="58" y="4892"/>
                  <a:pt x="137" y="4892"/>
                </a:cubicBezTo>
                <a:cubicBezTo>
                  <a:pt x="982" y="4892"/>
                  <a:pt x="982" y="4892"/>
                  <a:pt x="982" y="4892"/>
                </a:cubicBezTo>
                <a:cubicBezTo>
                  <a:pt x="1054" y="4892"/>
                  <a:pt x="1119" y="4827"/>
                  <a:pt x="1119" y="4755"/>
                </a:cubicBezTo>
                <a:cubicBezTo>
                  <a:pt x="1119" y="3216"/>
                  <a:pt x="1119" y="3216"/>
                  <a:pt x="1119" y="3216"/>
                </a:cubicBezTo>
                <a:cubicBezTo>
                  <a:pt x="2020" y="3216"/>
                  <a:pt x="2020" y="3216"/>
                  <a:pt x="2020" y="3216"/>
                </a:cubicBezTo>
                <a:cubicBezTo>
                  <a:pt x="2900" y="3216"/>
                  <a:pt x="3628" y="2488"/>
                  <a:pt x="3628" y="1594"/>
                </a:cubicBezTo>
                <a:cubicBezTo>
                  <a:pt x="3628" y="960"/>
                  <a:pt x="3244" y="407"/>
                  <a:pt x="2694" y="151"/>
                </a:cubicBezTo>
              </a:path>
            </a:pathLst>
          </a:custGeom>
          <a:solidFill>
            <a:srgbClr val="FFFFFF"/>
          </a:solidFill>
          <a:ln>
            <a:noFill/>
          </a:ln>
        </p:spPr>
        <p:txBody>
          <a:bodyPr vert="horz" wrap="square" lIns="91440" tIns="45720" rIns="91440" bIns="45720" numCol="1" anchor="t" anchorCtr="0" compatLnSpc="1">
            <a:prstTxWarp prst="textNoShape">
              <a:avLst/>
            </a:prstTxWarp>
          </a:bodyPr>
          <a:lstStyle>
            <a:lvl1pPr marL="287928" indent="-287928" algn="l" defTabSz="1088520" rtl="0" eaLnBrk="1" latinLnBrk="0" hangingPunct="1">
              <a:lnSpc>
                <a:spcPct val="114000"/>
              </a:lnSpc>
              <a:spcBef>
                <a:spcPts val="0"/>
              </a:spcBef>
              <a:buFont typeface="Arial" pitchFamily="34" charset="0"/>
              <a:buNone/>
              <a:defRPr/>
            </a:lvl1pPr>
          </a:lstStyle>
          <a:p>
            <a:r>
              <a:rPr lang="nl-NL"/>
              <a:t> </a:t>
            </a:r>
          </a:p>
        </p:txBody>
      </p:sp>
      <p:sp>
        <p:nvSpPr>
          <p:cNvPr id="3" name="Subtitle 5"/>
          <p:cNvSpPr>
            <a:spLocks noGrp="1" noSelect="1"/>
          </p:cNvSpPr>
          <p:nvPr userDrawn="1">
            <p:ph type="subTitle" idx="1" hasCustomPrompt="1"/>
          </p:nvPr>
        </p:nvSpPr>
        <p:spPr bwMode="gray">
          <a:xfrm>
            <a:off x="333731" y="2080775"/>
            <a:ext cx="7141420" cy="682786"/>
          </a:xfrm>
        </p:spPr>
        <p:txBody>
          <a:bodyPr/>
          <a:lstStyle>
            <a:lvl1pPr marL="0" indent="0" algn="l">
              <a:buNone/>
              <a:defRPr lang="nl-NL" sz="4000" b="1" kern="1200" cap="all" baseline="0" noProof="1">
                <a:solidFill>
                  <a:schemeClr val="bg1"/>
                </a:solidFill>
                <a:latin typeface="+mj-lt"/>
                <a:ea typeface="+mj-ea"/>
                <a:cs typeface="+mj-cs"/>
              </a:defRPr>
            </a:lvl1pPr>
            <a:lvl2pPr marL="544260" indent="0" algn="ctr">
              <a:buNone/>
              <a:defRPr>
                <a:solidFill>
                  <a:schemeClr val="tx1">
                    <a:tint val="75000"/>
                  </a:schemeClr>
                </a:solidFill>
              </a:defRPr>
            </a:lvl2pPr>
            <a:lvl3pPr marL="1088520" indent="0" algn="ctr">
              <a:buNone/>
              <a:defRPr>
                <a:solidFill>
                  <a:schemeClr val="tx1">
                    <a:tint val="75000"/>
                  </a:schemeClr>
                </a:solidFill>
              </a:defRPr>
            </a:lvl3pPr>
            <a:lvl4pPr marL="1632780" indent="0" algn="ctr">
              <a:buNone/>
              <a:defRPr>
                <a:solidFill>
                  <a:schemeClr val="tx1">
                    <a:tint val="75000"/>
                  </a:schemeClr>
                </a:solidFill>
              </a:defRPr>
            </a:lvl4pPr>
            <a:lvl5pPr marL="2177040" indent="0" algn="ctr">
              <a:buNone/>
              <a:defRPr>
                <a:solidFill>
                  <a:schemeClr val="tx1">
                    <a:tint val="75000"/>
                  </a:schemeClr>
                </a:solidFill>
              </a:defRPr>
            </a:lvl5pPr>
            <a:lvl6pPr marL="2721300" indent="0" algn="ctr">
              <a:buNone/>
              <a:defRPr>
                <a:solidFill>
                  <a:schemeClr val="tx1">
                    <a:tint val="75000"/>
                  </a:schemeClr>
                </a:solidFill>
              </a:defRPr>
            </a:lvl6pPr>
            <a:lvl7pPr marL="3265559" indent="0" algn="ctr">
              <a:buNone/>
              <a:defRPr>
                <a:solidFill>
                  <a:schemeClr val="tx1">
                    <a:tint val="75000"/>
                  </a:schemeClr>
                </a:solidFill>
              </a:defRPr>
            </a:lvl7pPr>
            <a:lvl8pPr marL="3809819" indent="0" algn="ctr">
              <a:buNone/>
              <a:defRPr>
                <a:solidFill>
                  <a:schemeClr val="tx1">
                    <a:tint val="75000"/>
                  </a:schemeClr>
                </a:solidFill>
              </a:defRPr>
            </a:lvl8pPr>
            <a:lvl9pPr marL="4354079" indent="0" algn="ctr">
              <a:buNone/>
              <a:defRPr>
                <a:solidFill>
                  <a:schemeClr val="tx1">
                    <a:tint val="75000"/>
                  </a:schemeClr>
                </a:solidFill>
              </a:defRPr>
            </a:lvl9pPr>
          </a:lstStyle>
          <a:p>
            <a:r>
              <a:rPr lang="nl-NL" noProof="1"/>
              <a:t>[Subtitel]</a:t>
            </a:r>
          </a:p>
        </p:txBody>
      </p:sp>
      <p:sp>
        <p:nvSpPr>
          <p:cNvPr id="2" name="Title 6"/>
          <p:cNvSpPr>
            <a:spLocks noGrp="1" noSelect="1"/>
          </p:cNvSpPr>
          <p:nvPr userDrawn="1">
            <p:ph type="ctrTitle" hasCustomPrompt="1"/>
          </p:nvPr>
        </p:nvSpPr>
        <p:spPr bwMode="gray">
          <a:xfrm>
            <a:off x="333731" y="1379558"/>
            <a:ext cx="7162097" cy="691020"/>
          </a:xfrm>
        </p:spPr>
        <p:txBody>
          <a:bodyPr anchor="b" anchorCtr="0"/>
          <a:lstStyle>
            <a:lvl1pPr algn="l">
              <a:defRPr lang="nl-NL" sz="4800" b="1" kern="1200" cap="all" baseline="0" noProof="1">
                <a:solidFill>
                  <a:srgbClr val="3EB49C"/>
                </a:solidFill>
                <a:latin typeface="+mj-lt"/>
                <a:ea typeface="+mj-ea"/>
                <a:cs typeface="+mj-cs"/>
              </a:defRPr>
            </a:lvl1pPr>
          </a:lstStyle>
          <a:p>
            <a:r>
              <a:rPr lang="nl-NL" noProof="1"/>
              <a:t>[Titel]</a:t>
            </a:r>
          </a:p>
        </p:txBody>
      </p:sp>
      <p:sp>
        <p:nvSpPr>
          <p:cNvPr id="12" name="Subtitle 8">
            <a:extLst>
              <a:ext uri="{FF2B5EF4-FFF2-40B4-BE49-F238E27FC236}">
                <a16:creationId xmlns:a16="http://schemas.microsoft.com/office/drawing/2014/main" id="{F5D9F0F8-CDA4-497D-BF52-5D86DD86FBF9}"/>
              </a:ext>
            </a:extLst>
          </p:cNvPr>
          <p:cNvSpPr txBox="1">
            <a:spLocks noSelect="1"/>
          </p:cNvSpPr>
          <p:nvPr userDrawn="1"/>
        </p:nvSpPr>
        <p:spPr bwMode="gray">
          <a:xfrm>
            <a:off x="333732" y="2107896"/>
            <a:ext cx="7141420" cy="691020"/>
          </a:xfrm>
          <a:prstGeom prst="rect">
            <a:avLst/>
          </a:prstGeom>
        </p:spPr>
        <p:txBody>
          <a:bodyPr vert="horz" lIns="0" tIns="0" rIns="0" bIns="0" rtlCol="0">
            <a:noAutofit/>
          </a:bodyPr>
          <a:lstStyle>
            <a:lvl1pPr marL="0" indent="0" algn="ctr" defTabSz="1088520" rtl="0" eaLnBrk="1" latinLnBrk="0" hangingPunct="1">
              <a:lnSpc>
                <a:spcPct val="114000"/>
              </a:lnSpc>
              <a:spcBef>
                <a:spcPts val="0"/>
              </a:spcBef>
              <a:buFont typeface="Arial" pitchFamily="34" charset="0"/>
              <a:buNone/>
              <a:defRPr sz="2400" b="0" kern="1200" baseline="0">
                <a:solidFill>
                  <a:schemeClr val="tx1"/>
                </a:solidFill>
                <a:latin typeface="+mn-lt"/>
                <a:ea typeface="+mn-ea"/>
                <a:cs typeface="+mn-cs"/>
              </a:defRPr>
            </a:lvl1pPr>
            <a:lvl2pPr marL="457200" indent="0" algn="ctr" defTabSz="1088520" rtl="0" eaLnBrk="1" latinLnBrk="0" hangingPunct="1">
              <a:lnSpc>
                <a:spcPct val="114000"/>
              </a:lnSpc>
              <a:spcBef>
                <a:spcPts val="0"/>
              </a:spcBef>
              <a:buFont typeface="Arial" pitchFamily="34" charset="0"/>
              <a:buNone/>
              <a:defRPr sz="2000" kern="1200">
                <a:solidFill>
                  <a:schemeClr val="tx1"/>
                </a:solidFill>
                <a:latin typeface="+mn-lt"/>
                <a:ea typeface="+mn-ea"/>
                <a:cs typeface="+mn-cs"/>
              </a:defRPr>
            </a:lvl2pPr>
            <a:lvl3pPr marL="914400" indent="0" algn="ctr" defTabSz="1088520" rtl="0" eaLnBrk="1" latinLnBrk="0" hangingPunct="1">
              <a:lnSpc>
                <a:spcPct val="114000"/>
              </a:lnSpc>
              <a:spcBef>
                <a:spcPts val="0"/>
              </a:spcBef>
              <a:buFont typeface="Arial" pitchFamily="34" charset="0"/>
              <a:buNone/>
              <a:defRPr sz="1800" b="0" kern="1200">
                <a:solidFill>
                  <a:schemeClr val="tx1"/>
                </a:solidFill>
                <a:latin typeface="+mn-lt"/>
                <a:ea typeface="+mn-ea"/>
                <a:cs typeface="+mn-cs"/>
              </a:defRPr>
            </a:lvl3pPr>
            <a:lvl4pPr marL="1371600" indent="0" algn="ctr" defTabSz="1088520" rtl="0" eaLnBrk="1" latinLnBrk="0" hangingPunct="1">
              <a:lnSpc>
                <a:spcPct val="114000"/>
              </a:lnSpc>
              <a:spcBef>
                <a:spcPts val="0"/>
              </a:spcBef>
              <a:buFont typeface="Arial" pitchFamily="34" charset="0"/>
              <a:buNone/>
              <a:defRPr sz="1600" b="1" kern="1200">
                <a:solidFill>
                  <a:schemeClr val="tx1"/>
                </a:solidFill>
                <a:latin typeface="+mn-lt"/>
                <a:ea typeface="+mn-ea"/>
                <a:cs typeface="+mn-cs"/>
              </a:defRPr>
            </a:lvl4pPr>
            <a:lvl5pPr marL="18288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5pPr>
            <a:lvl6pPr marL="22860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6pPr>
            <a:lvl7pPr marL="27432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7pPr>
            <a:lvl8pPr marL="32004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8pPr>
            <a:lvl9pPr marL="3657600" indent="0" algn="ctr" defTabSz="1088520" rtl="0" eaLnBrk="1" latinLnBrk="0" hangingPunct="1">
              <a:lnSpc>
                <a:spcPct val="114000"/>
              </a:lnSpc>
              <a:spcBef>
                <a:spcPts val="0"/>
              </a:spcBef>
              <a:buFont typeface="Arial" pitchFamily="34" charset="0"/>
              <a:buNone/>
              <a:defRPr sz="1600" kern="1200">
                <a:solidFill>
                  <a:schemeClr val="tx1"/>
                </a:solidFill>
                <a:latin typeface="+mn-lt"/>
                <a:ea typeface="+mn-ea"/>
                <a:cs typeface="+mn-cs"/>
              </a:defRPr>
            </a:lvl9pPr>
          </a:lstStyle>
          <a:p>
            <a:pPr lvl="0" algn="l"/>
            <a:endParaRPr lang="nl-NL" sz="4000" b="1" kern="1200" cap="all" baseline="0">
              <a:solidFill>
                <a:schemeClr val="bg1"/>
              </a:solidFill>
              <a:latin typeface="+mj-lt"/>
              <a:ea typeface="+mj-ea"/>
              <a:cs typeface="+mj-cs"/>
            </a:endParaRPr>
          </a:p>
        </p:txBody>
      </p:sp>
      <p:sp>
        <p:nvSpPr>
          <p:cNvPr id="8" name="Placeholder 9 (JU-Free)">
            <a:extLst>
              <a:ext uri="{FF2B5EF4-FFF2-40B4-BE49-F238E27FC236}">
                <a16:creationId xmlns:a16="http://schemas.microsoft.com/office/drawing/2014/main" id="{0B4E6769-8D94-40DD-A6A0-1F42903DDC76}"/>
              </a:ext>
            </a:extLst>
          </p:cNvPr>
          <p:cNvSpPr>
            <a:spLocks noGrp="1"/>
          </p:cNvSpPr>
          <p:nvPr>
            <p:ph type="body" sz="quarter" idx="1002" hasCustomPrompt="1"/>
          </p:nvPr>
        </p:nvSpPr>
        <p:spPr bwMode="gray">
          <a:xfrm>
            <a:off x="333806" y="3740040"/>
            <a:ext cx="5402487" cy="270000"/>
          </a:xfrm>
        </p:spPr>
        <p:txBody>
          <a:bodyPr/>
          <a:lstStyle>
            <a:lvl1pPr marL="0" indent="0">
              <a:buNone/>
              <a:defRPr lang="nl-NL" sz="1600" b="1" kern="1200" cap="none" baseline="0" dirty="0" smtClean="0">
                <a:solidFill>
                  <a:schemeClr val="tx1"/>
                </a:solidFill>
                <a:latin typeface="+mn-lt"/>
                <a:ea typeface="+mn-ea"/>
                <a:cs typeface="+mn-cs"/>
              </a:defRPr>
            </a:lvl1pPr>
          </a:lstStyle>
          <a:p>
            <a:pPr lvl="0"/>
            <a:r>
              <a:rPr lang="nl-NL"/>
              <a:t>[Klantnaam]</a:t>
            </a:r>
          </a:p>
          <a:p>
            <a:pPr lvl="0"/>
            <a:r>
              <a:rPr lang="nl-NL"/>
              <a:t>JU-LEVEL1=Klantnaam</a:t>
            </a:r>
          </a:p>
        </p:txBody>
      </p:sp>
      <p:sp>
        <p:nvSpPr>
          <p:cNvPr id="11" name="Instructie algemeen 10">
            <a:extLst>
              <a:ext uri="{FF2B5EF4-FFF2-40B4-BE49-F238E27FC236}">
                <a16:creationId xmlns:a16="http://schemas.microsoft.com/office/drawing/2014/main" id="{D6AF995F-E95E-4154-A6A6-359D889E56B4}"/>
              </a:ext>
            </a:extLst>
          </p:cNvPr>
          <p:cNvSpPr>
            <a:spLocks noGrp="1" noSelect="1"/>
          </p:cNvSpPr>
          <p:nvPr>
            <p:ph type="body" sz="quarter" idx="1004" hasCustomPrompt="1"/>
          </p:nvPr>
        </p:nvSpPr>
        <p:spPr bwMode="gray">
          <a:xfrm>
            <a:off x="-2160563" y="-2"/>
            <a:ext cx="2052535" cy="4059085"/>
          </a:xfrm>
          <a:ln>
            <a:solidFill>
              <a:schemeClr val="accent1"/>
            </a:solidFill>
          </a:ln>
        </p:spPr>
        <p:txBody>
          <a:bodyPr lIns="36000" tIns="36000" rIns="36000" bIns="36000"/>
          <a:lstStyle>
            <a:lvl1pPr marL="0" indent="0">
              <a:buNone/>
              <a:defRPr sz="110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buFont typeface="Arial" panose="020B0604020202020204" pitchFamily="34" charset="0"/>
              <a:buNone/>
              <a:defRPr sz="1100" b="0"/>
            </a:lvl5pPr>
          </a:lstStyle>
          <a:p>
            <a:pPr lvl="0"/>
            <a:r>
              <a:rPr lang="nl-NL"/>
              <a:t>Voeg je een foto in dan komt deze automatisch achter de tekst en logo.</a:t>
            </a:r>
            <a:br>
              <a:rPr lang="nl-NL"/>
            </a:br>
            <a:r>
              <a:rPr lang="nl-NL"/>
              <a:t>Wil je later de foto wijzigen, dan plaatst PowerPoint de foto boven op de dia. Klik in het lint hierboven op Start | Opnieuw instellen, en de volgorde van de foto, logo en tekst zal automatisch in de goede volgorde komen. </a:t>
            </a:r>
            <a:br>
              <a:rPr lang="nl-NL"/>
            </a:br>
            <a:br>
              <a:rPr lang="nl-NL"/>
            </a:br>
            <a:br>
              <a:rPr lang="nl-NL"/>
            </a:b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4" name="Frame picture 11">
            <a:extLst>
              <a:ext uri="{FF2B5EF4-FFF2-40B4-BE49-F238E27FC236}">
                <a16:creationId xmlns:a16="http://schemas.microsoft.com/office/drawing/2014/main" id="{9B95BF94-00B8-4A56-9123-5D95014E0C89}"/>
              </a:ext>
            </a:extLst>
          </p:cNvPr>
          <p:cNvSpPr>
            <a:spLocks noGrp="1" noSelect="1" noChangeAspect="1"/>
          </p:cNvSpPr>
          <p:nvPr>
            <p:ph type="pic" sz="quarter" idx="15" hasCustomPrompt="1"/>
          </p:nvPr>
        </p:nvSpPr>
        <p:spPr bwMode="gray">
          <a:xfrm>
            <a:off x="-2120214" y="2168833"/>
            <a:ext cx="1980516" cy="606915"/>
          </a:xfrm>
          <a:blipFill>
            <a:blip r:embed="rId5"/>
            <a:stretch>
              <a:fillRect/>
            </a:stretch>
          </a:blipFill>
        </p:spPr>
        <p:txBody>
          <a:bodyPr/>
          <a:lstStyle>
            <a:lvl1pPr marL="0" indent="0">
              <a:buNone/>
              <a:defRPr/>
            </a:lvl1pPr>
          </a:lstStyle>
          <a:p>
            <a:r>
              <a:rPr lang="nl-NL"/>
              <a:t> </a:t>
            </a:r>
          </a:p>
        </p:txBody>
      </p:sp>
    </p:spTree>
    <p:extLst>
      <p:ext uri="{BB962C8B-B14F-4D97-AF65-F5344CB8AC3E}">
        <p14:creationId xmlns:p14="http://schemas.microsoft.com/office/powerpoint/2010/main" val="3430880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Content Placeholder 1"/>
          <p:cNvSpPr>
            <a:spLocks noGrp="1" noSelect="1"/>
          </p:cNvSpPr>
          <p:nvPr>
            <p:ph idx="1" hasCustomPrompt="1"/>
          </p:nvPr>
        </p:nvSpPr>
        <p:spPr bwMode="gray">
          <a:xfrm>
            <a:off x="622800" y="1628640"/>
            <a:ext cx="11066400" cy="4167360"/>
          </a:xfrm>
        </p:spPr>
        <p:txBody>
          <a:bodyPr/>
          <a:lstStyle>
            <a:lvl1pPr>
              <a:defRPr baseline="0"/>
            </a:lvl1pPr>
          </a:lstStyle>
          <a:p>
            <a:pPr lvl="0"/>
            <a:r>
              <a:rPr lang="nl-NL"/>
              <a:t>[Typ tekst of klik op een pictogram om een object in te voegen]</a:t>
            </a:r>
          </a:p>
        </p:txBody>
      </p:sp>
      <p:sp>
        <p:nvSpPr>
          <p:cNvPr id="4" name="Title 4">
            <a:extLst>
              <a:ext uri="{FF2B5EF4-FFF2-40B4-BE49-F238E27FC236}">
                <a16:creationId xmlns:a16="http://schemas.microsoft.com/office/drawing/2014/main" id="{ADE02739-2ECD-4BE2-86F9-909091354AD7}"/>
              </a:ext>
            </a:extLst>
          </p:cNvPr>
          <p:cNvSpPr>
            <a:spLocks noGrp="1" noSelect="1"/>
          </p:cNvSpPr>
          <p:nvPr>
            <p:ph type="title" hasCustomPrompt="1"/>
          </p:nvPr>
        </p:nvSpPr>
        <p:spPr bwMode="gray"/>
        <p:txBody>
          <a:bodyPr/>
          <a:lstStyle>
            <a:lvl1pPr>
              <a:defRPr/>
            </a:lvl1pPr>
          </a:lstStyle>
          <a:p>
            <a:r>
              <a:rPr lang="nl-NL"/>
              <a:t>[Titel]</a:t>
            </a:r>
            <a:endParaRPr lang="en-NL"/>
          </a:p>
        </p:txBody>
      </p:sp>
      <p:sp>
        <p:nvSpPr>
          <p:cNvPr id="44" name="Tijdelijke aanduiding voor voettekst 43">
            <a:extLst>
              <a:ext uri="{FF2B5EF4-FFF2-40B4-BE49-F238E27FC236}">
                <a16:creationId xmlns:a16="http://schemas.microsoft.com/office/drawing/2014/main" id="{45291052-F213-4BB1-BADD-B3FD78A2EBED}"/>
              </a:ext>
            </a:extLst>
          </p:cNvPr>
          <p:cNvSpPr>
            <a:spLocks noGrp="1" noSelect="1"/>
          </p:cNvSpPr>
          <p:nvPr>
            <p:ph type="ftr" sz="quarter" idx="11"/>
          </p:nvPr>
        </p:nvSpPr>
        <p:spPr bwMode="gray"/>
        <p:txBody>
          <a:bodyPr/>
          <a:lstStyle/>
          <a:p>
            <a:r>
              <a:rPr lang="nl-NL"/>
              <a:t>Basis leertraject Verbindend Onderhandelen | Open inschrijving</a:t>
            </a:r>
          </a:p>
        </p:txBody>
      </p:sp>
      <p:sp>
        <p:nvSpPr>
          <p:cNvPr id="45" name="Tijdelijke aanduiding voor dianummer 44">
            <a:extLst>
              <a:ext uri="{FF2B5EF4-FFF2-40B4-BE49-F238E27FC236}">
                <a16:creationId xmlns:a16="http://schemas.microsoft.com/office/drawing/2014/main" id="{86707D67-E065-4679-8A0B-9AAD95B13395}"/>
              </a:ext>
            </a:extLst>
          </p:cNvPr>
          <p:cNvSpPr>
            <a:spLocks noGrp="1" noSelect="1"/>
          </p:cNvSpPr>
          <p:nvPr>
            <p:ph type="sldNum" sz="quarter" idx="1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23371848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24" name="Tijdelijke aanduiding voor voettekst 23">
            <a:extLst>
              <a:ext uri="{FF2B5EF4-FFF2-40B4-BE49-F238E27FC236}">
                <a16:creationId xmlns:a16="http://schemas.microsoft.com/office/drawing/2014/main" id="{9F74066D-3D45-4796-B560-ECDC387F22F9}"/>
              </a:ext>
            </a:extLst>
          </p:cNvPr>
          <p:cNvSpPr>
            <a:spLocks noGrp="1" noSelect="1"/>
          </p:cNvSpPr>
          <p:nvPr>
            <p:ph type="ftr" sz="quarter" idx="15"/>
          </p:nvPr>
        </p:nvSpPr>
        <p:spPr bwMode="gray"/>
        <p:txBody>
          <a:bodyPr/>
          <a:lstStyle/>
          <a:p>
            <a:r>
              <a:rPr lang="nl-NL"/>
              <a:t>Basis leertraject Verbindend Onderhandelen | Open inschrijving</a:t>
            </a:r>
          </a:p>
        </p:txBody>
      </p:sp>
      <p:sp>
        <p:nvSpPr>
          <p:cNvPr id="25" name="Tijdelijke aanduiding voor dianummer 24">
            <a:extLst>
              <a:ext uri="{FF2B5EF4-FFF2-40B4-BE49-F238E27FC236}">
                <a16:creationId xmlns:a16="http://schemas.microsoft.com/office/drawing/2014/main" id="{521F1218-0977-4FBA-9D17-4BD2F3C985E8}"/>
              </a:ext>
            </a:extLst>
          </p:cNvPr>
          <p:cNvSpPr>
            <a:spLocks noGrp="1" noSelect="1"/>
          </p:cNvSpPr>
          <p:nvPr>
            <p:ph type="sldNum" sz="quarter" idx="16"/>
          </p:nvPr>
        </p:nvSpPr>
        <p:spPr bwMode="gray"/>
        <p:txBody>
          <a:bodyPr/>
          <a:lstStyle/>
          <a:p>
            <a:r>
              <a:rPr lang="nl-NL"/>
              <a:t>| </a:t>
            </a:r>
            <a:fld id="{23261FE2-ECD3-4683-B265-9763165301EE}" type="slidenum">
              <a:rPr lang="nl-NL" smtClean="0"/>
              <a:pPr/>
              <a:t>‹nr.›</a:t>
            </a:fld>
            <a:endParaRPr lang="nl-NL"/>
          </a:p>
        </p:txBody>
      </p:sp>
      <p:sp>
        <p:nvSpPr>
          <p:cNvPr id="4" name="***Titel 3">
            <a:extLst>
              <a:ext uri="{FF2B5EF4-FFF2-40B4-BE49-F238E27FC236}">
                <a16:creationId xmlns:a16="http://schemas.microsoft.com/office/drawing/2014/main" id="{6A8D2DBC-07C2-4103-BFF6-C93C0F58333A}"/>
              </a:ext>
            </a:extLst>
          </p:cNvPr>
          <p:cNvSpPr>
            <a:spLocks noGrp="1" noSelect="1"/>
          </p:cNvSpPr>
          <p:nvPr>
            <p:ph type="title" hasCustomPrompt="1"/>
          </p:nvPr>
        </p:nvSpPr>
        <p:spPr bwMode="gray">
          <a:xfrm>
            <a:off x="622800" y="509618"/>
            <a:ext cx="11066400" cy="612000"/>
          </a:xfrm>
        </p:spPr>
        <p:txBody>
          <a:bodyPr/>
          <a:lstStyle>
            <a:lvl1pPr>
              <a:defRPr/>
            </a:lvl1pPr>
          </a:lstStyle>
          <a:p>
            <a:r>
              <a:rPr lang="nl-NL"/>
              <a:t>[Titel]</a:t>
            </a:r>
          </a:p>
        </p:txBody>
      </p:sp>
      <p:sp>
        <p:nvSpPr>
          <p:cNvPr id="9" name="Subtitle">
            <a:extLst>
              <a:ext uri="{FF2B5EF4-FFF2-40B4-BE49-F238E27FC236}">
                <a16:creationId xmlns:a16="http://schemas.microsoft.com/office/drawing/2014/main" id="{6501BACC-57B0-49AD-9ABA-9393C57A9F27}"/>
              </a:ext>
            </a:extLst>
          </p:cNvPr>
          <p:cNvSpPr>
            <a:spLocks noGrp="1" noSelect="1"/>
          </p:cNvSpPr>
          <p:nvPr>
            <p:ph type="body" sz="quarter" idx="17" hasCustomPrompt="1"/>
          </p:nvPr>
        </p:nvSpPr>
        <p:spPr bwMode="gray">
          <a:xfrm>
            <a:off x="622800" y="1109694"/>
            <a:ext cx="11066400" cy="432000"/>
          </a:xfrm>
        </p:spPr>
        <p:txBody>
          <a:bodyPr anchor="t" anchorCtr="0"/>
          <a:lstStyle>
            <a:lvl1pPr marL="0" indent="0">
              <a:lnSpc>
                <a:spcPct val="100000"/>
              </a:lnSpc>
              <a:buNone/>
              <a:defRPr lang="nl-NL" sz="2800" kern="1200" dirty="0">
                <a:solidFill>
                  <a:srgbClr val="3EB49C"/>
                </a:solidFill>
                <a:latin typeface="+mn-lt"/>
                <a:ea typeface="+mn-ea"/>
                <a:cs typeface="+mn-cs"/>
              </a:defRPr>
            </a:lvl1pPr>
            <a:lvl2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4266" b="0" i="0" u="none" baseline="0">
                <a:solidFill>
                  <a:srgbClr val="000000">
                    <a:lumMod val="100000"/>
                  </a:srgbClr>
                </a:solidFill>
                <a:latin typeface="Arial" panose="020B0604020202020204" pitchFamily="34" charset="0"/>
              </a:defRPr>
            </a:lvl9pPr>
          </a:lstStyle>
          <a:p>
            <a:pPr lvl="0"/>
            <a:r>
              <a:rPr lang="nl-NL"/>
              <a:t>[Subtitel]</a:t>
            </a:r>
          </a:p>
        </p:txBody>
      </p:sp>
      <p:sp>
        <p:nvSpPr>
          <p:cNvPr id="8" name="Content Placeholder 2"/>
          <p:cNvSpPr>
            <a:spLocks noGrp="1" noSelect="1"/>
          </p:cNvSpPr>
          <p:nvPr>
            <p:ph sz="quarter" idx="13" hasCustomPrompt="1"/>
          </p:nvPr>
        </p:nvSpPr>
        <p:spPr bwMode="gray">
          <a:xfrm>
            <a:off x="622800" y="1628640"/>
            <a:ext cx="11066400" cy="4167360"/>
          </a:xfrm>
        </p:spPr>
        <p:txBody>
          <a:bodyPr/>
          <a:lstStyle/>
          <a:p>
            <a:pPr lvl="0"/>
            <a:r>
              <a:rPr lang="nl-NL"/>
              <a:t>[Typ tekst of klik op een pictogram om een object in te voegen]</a:t>
            </a:r>
          </a:p>
        </p:txBody>
      </p:sp>
    </p:spTree>
    <p:extLst>
      <p:ext uri="{BB962C8B-B14F-4D97-AF65-F5344CB8AC3E}">
        <p14:creationId xmlns:p14="http://schemas.microsoft.com/office/powerpoint/2010/main" val="4023672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Content Placeholder 1"/>
          <p:cNvSpPr>
            <a:spLocks noGrp="1" noSelect="1"/>
          </p:cNvSpPr>
          <p:nvPr>
            <p:ph sz="quarter" idx="13" hasCustomPrompt="1"/>
          </p:nvPr>
        </p:nvSpPr>
        <p:spPr bwMode="gray">
          <a:xfrm>
            <a:off x="6287793" y="1627200"/>
            <a:ext cx="5401407" cy="3960000"/>
          </a:xfrm>
        </p:spPr>
        <p:txBody>
          <a:bodyPr/>
          <a:lstStyle>
            <a:lvl1pPr>
              <a:defRPr/>
            </a:lvl1pPr>
          </a:lstStyle>
          <a:p>
            <a:pPr lvl="0"/>
            <a:r>
              <a:rPr lang="nl-NL"/>
              <a:t>[Typ tekst of klik op een pictogram om een object in te voegen]</a:t>
            </a:r>
            <a:endParaRPr lang="nl-NL" noProof="1"/>
          </a:p>
        </p:txBody>
      </p:sp>
      <p:sp>
        <p:nvSpPr>
          <p:cNvPr id="11" name="Content Placeholder 2"/>
          <p:cNvSpPr>
            <a:spLocks noGrp="1" noSelect="1"/>
          </p:cNvSpPr>
          <p:nvPr>
            <p:ph sz="quarter" idx="14" hasCustomPrompt="1"/>
          </p:nvPr>
        </p:nvSpPr>
        <p:spPr bwMode="gray">
          <a:xfrm>
            <a:off x="622800" y="1627200"/>
            <a:ext cx="5401407" cy="3960000"/>
          </a:xfrm>
        </p:spPr>
        <p:txBody>
          <a:bodyPr/>
          <a:lstStyle>
            <a:lvl1pPr>
              <a:defRPr/>
            </a:lvl1pPr>
          </a:lstStyle>
          <a:p>
            <a:pPr lvl="0"/>
            <a:r>
              <a:rPr lang="nl-NL"/>
              <a:t>[Typ tekst of klik op een pictogram om een object in te voegen]</a:t>
            </a:r>
            <a:endParaRPr lang="nl-NL" noProof="1"/>
          </a:p>
        </p:txBody>
      </p:sp>
      <p:sp>
        <p:nvSpPr>
          <p:cNvPr id="21" name="Tijdelijke aanduiding voor voettekst 20">
            <a:extLst>
              <a:ext uri="{FF2B5EF4-FFF2-40B4-BE49-F238E27FC236}">
                <a16:creationId xmlns:a16="http://schemas.microsoft.com/office/drawing/2014/main" id="{32BD8E82-5278-474C-A307-D56835DAA836}"/>
              </a:ext>
            </a:extLst>
          </p:cNvPr>
          <p:cNvSpPr>
            <a:spLocks noGrp="1" noSelect="1"/>
          </p:cNvSpPr>
          <p:nvPr>
            <p:ph type="ftr" sz="quarter" idx="16"/>
          </p:nvPr>
        </p:nvSpPr>
        <p:spPr bwMode="gray"/>
        <p:txBody>
          <a:bodyPr/>
          <a:lstStyle/>
          <a:p>
            <a:r>
              <a:rPr lang="nl-NL"/>
              <a:t>Basis leertraject Verbindend Onderhandelen | Open inschrijving</a:t>
            </a:r>
          </a:p>
        </p:txBody>
      </p:sp>
      <p:sp>
        <p:nvSpPr>
          <p:cNvPr id="22" name="Tijdelijke aanduiding voor dianummer 21">
            <a:extLst>
              <a:ext uri="{FF2B5EF4-FFF2-40B4-BE49-F238E27FC236}">
                <a16:creationId xmlns:a16="http://schemas.microsoft.com/office/drawing/2014/main" id="{A8373167-4D57-4114-AB4C-CADAB6D3F9E9}"/>
              </a:ext>
            </a:extLst>
          </p:cNvPr>
          <p:cNvSpPr>
            <a:spLocks noGrp="1" noSelect="1"/>
          </p:cNvSpPr>
          <p:nvPr>
            <p:ph type="sldNum" sz="quarter" idx="17"/>
          </p:nvPr>
        </p:nvSpPr>
        <p:spPr bwMode="gray"/>
        <p:txBody>
          <a:bodyPr/>
          <a:lstStyle/>
          <a:p>
            <a:r>
              <a:rPr lang="nl-NL"/>
              <a:t>| </a:t>
            </a:r>
            <a:fld id="{23261FE2-ECD3-4683-B265-9763165301EE}" type="slidenum">
              <a:rPr lang="nl-NL" smtClean="0"/>
              <a:pPr/>
              <a:t>‹nr.›</a:t>
            </a:fld>
            <a:endParaRPr lang="nl-NL"/>
          </a:p>
        </p:txBody>
      </p:sp>
      <p:sp>
        <p:nvSpPr>
          <p:cNvPr id="3" name="Titel 2">
            <a:extLst>
              <a:ext uri="{FF2B5EF4-FFF2-40B4-BE49-F238E27FC236}">
                <a16:creationId xmlns:a16="http://schemas.microsoft.com/office/drawing/2014/main" id="{FEBCD77F-3F4F-4920-ABBF-A09AFA38B4A3}"/>
              </a:ext>
            </a:extLst>
          </p:cNvPr>
          <p:cNvSpPr>
            <a:spLocks noGrp="1" noSelect="1"/>
          </p:cNvSpPr>
          <p:nvPr>
            <p:ph type="title" hasCustomPrompt="1"/>
          </p:nvPr>
        </p:nvSpPr>
        <p:spPr bwMode="gray"/>
        <p:txBody>
          <a:bodyPr/>
          <a:lstStyle>
            <a:lvl1pPr>
              <a:defRPr/>
            </a:lvl1pPr>
          </a:lstStyle>
          <a:p>
            <a:r>
              <a:rPr lang="nl-NL"/>
              <a:t>[Titel]</a:t>
            </a:r>
          </a:p>
        </p:txBody>
      </p:sp>
    </p:spTree>
    <p:extLst>
      <p:ext uri="{BB962C8B-B14F-4D97-AF65-F5344CB8AC3E}">
        <p14:creationId xmlns:p14="http://schemas.microsoft.com/office/powerpoint/2010/main" val="1497181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en breed kader links">
    <p:spTree>
      <p:nvGrpSpPr>
        <p:cNvPr id="1" name=""/>
        <p:cNvGrpSpPr/>
        <p:nvPr/>
      </p:nvGrpSpPr>
      <p:grpSpPr>
        <a:xfrm>
          <a:off x="0" y="0"/>
          <a:ext cx="0" cy="0"/>
          <a:chOff x="0" y="0"/>
          <a:chExt cx="0" cy="0"/>
        </a:xfrm>
      </p:grpSpPr>
      <p:sp>
        <p:nvSpPr>
          <p:cNvPr id="9" name="Content Placeholder 1"/>
          <p:cNvSpPr>
            <a:spLocks noGrp="1" noSelect="1"/>
          </p:cNvSpPr>
          <p:nvPr>
            <p:ph sz="quarter" idx="13" hasCustomPrompt="1"/>
          </p:nvPr>
        </p:nvSpPr>
        <p:spPr bwMode="gray">
          <a:xfrm>
            <a:off x="8256175" y="1627200"/>
            <a:ext cx="3600938" cy="3960000"/>
          </a:xfrm>
        </p:spPr>
        <p:txBody>
          <a:bodyPr/>
          <a:lstStyle>
            <a:lvl1pPr>
              <a:defRPr/>
            </a:lvl1pPr>
          </a:lstStyle>
          <a:p>
            <a:pPr lvl="0"/>
            <a:r>
              <a:rPr lang="nl-NL"/>
              <a:t>[Typ tekst of klik op een pictogram om een object in te voegen]</a:t>
            </a:r>
            <a:endParaRPr lang="nl-NL" noProof="1"/>
          </a:p>
        </p:txBody>
      </p:sp>
      <p:sp>
        <p:nvSpPr>
          <p:cNvPr id="11" name="Content Placeholder 2"/>
          <p:cNvSpPr>
            <a:spLocks noGrp="1" noSelect="1"/>
          </p:cNvSpPr>
          <p:nvPr>
            <p:ph sz="quarter" idx="14" hasCustomPrompt="1"/>
          </p:nvPr>
        </p:nvSpPr>
        <p:spPr bwMode="gray">
          <a:xfrm>
            <a:off x="622800" y="1627200"/>
            <a:ext cx="7201875" cy="3960000"/>
          </a:xfrm>
        </p:spPr>
        <p:txBody>
          <a:bodyPr/>
          <a:lstStyle>
            <a:lvl1pPr>
              <a:defRPr/>
            </a:lvl1pPr>
          </a:lstStyle>
          <a:p>
            <a:pPr lvl="0"/>
            <a:r>
              <a:rPr lang="nl-NL"/>
              <a:t>[Typ tekst of klik op een pictogram om een object in te voegen]</a:t>
            </a:r>
            <a:endParaRPr lang="nl-NL" noProof="1"/>
          </a:p>
        </p:txBody>
      </p:sp>
      <p:sp>
        <p:nvSpPr>
          <p:cNvPr id="2" name="Title 5">
            <a:extLst>
              <a:ext uri="{FF2B5EF4-FFF2-40B4-BE49-F238E27FC236}">
                <a16:creationId xmlns:a16="http://schemas.microsoft.com/office/drawing/2014/main" id="{368D1B98-96B9-437D-9A83-0D388D6BA9FC}"/>
              </a:ext>
            </a:extLst>
          </p:cNvPr>
          <p:cNvSpPr>
            <a:spLocks noGrp="1" noSelect="1"/>
          </p:cNvSpPr>
          <p:nvPr>
            <p:ph type="title" hasCustomPrompt="1"/>
          </p:nvPr>
        </p:nvSpPr>
        <p:spPr bwMode="gray"/>
        <p:txBody>
          <a:bodyPr/>
          <a:lstStyle>
            <a:lvl1pPr>
              <a:defRPr/>
            </a:lvl1pPr>
          </a:lstStyle>
          <a:p>
            <a:r>
              <a:rPr lang="nl-NL"/>
              <a:t>[Titel]</a:t>
            </a:r>
            <a:endParaRPr lang="en-NL"/>
          </a:p>
        </p:txBody>
      </p:sp>
      <p:sp>
        <p:nvSpPr>
          <p:cNvPr id="21" name="Tijdelijke aanduiding voor voettekst 20">
            <a:extLst>
              <a:ext uri="{FF2B5EF4-FFF2-40B4-BE49-F238E27FC236}">
                <a16:creationId xmlns:a16="http://schemas.microsoft.com/office/drawing/2014/main" id="{75FD92DA-D174-4CC6-B131-33FCA6C13256}"/>
              </a:ext>
            </a:extLst>
          </p:cNvPr>
          <p:cNvSpPr>
            <a:spLocks noGrp="1" noSelect="1"/>
          </p:cNvSpPr>
          <p:nvPr>
            <p:ph type="ftr" sz="quarter" idx="16"/>
          </p:nvPr>
        </p:nvSpPr>
        <p:spPr bwMode="gray"/>
        <p:txBody>
          <a:bodyPr/>
          <a:lstStyle/>
          <a:p>
            <a:r>
              <a:rPr lang="nl-NL"/>
              <a:t>Basis leertraject Verbindend Onderhandelen | Open inschrijving</a:t>
            </a:r>
          </a:p>
        </p:txBody>
      </p:sp>
      <p:sp>
        <p:nvSpPr>
          <p:cNvPr id="22" name="Tijdelijke aanduiding voor dianummer 21">
            <a:extLst>
              <a:ext uri="{FF2B5EF4-FFF2-40B4-BE49-F238E27FC236}">
                <a16:creationId xmlns:a16="http://schemas.microsoft.com/office/drawing/2014/main" id="{15DE4B01-49B0-4BBD-B3C6-32D833BE219D}"/>
              </a:ext>
            </a:extLst>
          </p:cNvPr>
          <p:cNvSpPr>
            <a:spLocks noGrp="1" noSelect="1"/>
          </p:cNvSpPr>
          <p:nvPr>
            <p:ph type="sldNum" sz="quarter" idx="17"/>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1231055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ccordering offerte">
    <p:spTree>
      <p:nvGrpSpPr>
        <p:cNvPr id="1" name=""/>
        <p:cNvGrpSpPr/>
        <p:nvPr/>
      </p:nvGrpSpPr>
      <p:grpSpPr>
        <a:xfrm>
          <a:off x="0" y="0"/>
          <a:ext cx="0" cy="0"/>
          <a:chOff x="0" y="0"/>
          <a:chExt cx="0" cy="0"/>
        </a:xfrm>
      </p:grpSpPr>
      <p:sp>
        <p:nvSpPr>
          <p:cNvPr id="3" name="Handtekening">
            <a:extLst>
              <a:ext uri="{FF2B5EF4-FFF2-40B4-BE49-F238E27FC236}">
                <a16:creationId xmlns:a16="http://schemas.microsoft.com/office/drawing/2014/main" id="{26B9FAFC-B2A4-49FD-B1CF-23AF17F599F8}"/>
              </a:ext>
            </a:extLst>
          </p:cNvPr>
          <p:cNvSpPr>
            <a:spLocks noGrp="1" noSelect="1"/>
          </p:cNvSpPr>
          <p:nvPr>
            <p:ph type="pic" sz="quarter" idx="13" hasCustomPrompt="1"/>
          </p:nvPr>
        </p:nvSpPr>
        <p:spPr bwMode="gray">
          <a:xfrm>
            <a:off x="622800" y="4419000"/>
            <a:ext cx="4051415" cy="747720"/>
          </a:xfrm>
        </p:spPr>
        <p:txBody>
          <a:bodyPr/>
          <a:lstStyle>
            <a:lvl1pPr marL="0" indent="0" algn="ctr">
              <a:buNone/>
              <a:defRPr sz="1000"/>
            </a:lvl1pPr>
            <a:lvl2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2pPr>
            <a:lvl3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3pPr>
            <a:lvl4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4pPr>
            <a:lvl5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5pPr>
            <a:lvl6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6pPr>
            <a:lvl7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7pPr>
            <a:lvl8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8pPr>
            <a:lvl9pPr marL="0" marR="0" indent="0" algn="l" fontAlgn="auto">
              <a:lnSpc>
                <a:spcPct val="114000"/>
              </a:lnSpc>
              <a:spcBef>
                <a:spcPts val="0"/>
              </a:spcBef>
              <a:spcAft>
                <a:spcPts val="0"/>
              </a:spcAft>
              <a:buFontTx/>
              <a:buNone/>
              <a:defRPr kumimoji="0" sz="1000" b="0" i="0" u="none" baseline="0">
                <a:solidFill>
                  <a:schemeClr val="tx1">
                    <a:lumMod val="100000"/>
                  </a:schemeClr>
                </a:solidFill>
                <a:latin typeface="Arial" panose="020B0604020202020204" pitchFamily="34" charset="0"/>
              </a:defRPr>
            </a:lvl9pPr>
          </a:lstStyle>
          <a:p>
            <a:pPr lvl="0"/>
            <a:r>
              <a:rPr lang="nl-NL" noProof="0"/>
              <a:t>[Voeg handtekening in]</a:t>
            </a:r>
          </a:p>
        </p:txBody>
      </p:sp>
      <p:sp>
        <p:nvSpPr>
          <p:cNvPr id="15" name="Tijdelijke aanduiding voor voettekst 14">
            <a:extLst>
              <a:ext uri="{FF2B5EF4-FFF2-40B4-BE49-F238E27FC236}">
                <a16:creationId xmlns:a16="http://schemas.microsoft.com/office/drawing/2014/main" id="{A8AD5516-64E1-4D0D-B093-2611B88BC18C}"/>
              </a:ext>
            </a:extLst>
          </p:cNvPr>
          <p:cNvSpPr>
            <a:spLocks noGrp="1" noSelect="1"/>
          </p:cNvSpPr>
          <p:nvPr>
            <p:ph type="ftr" sz="quarter" idx="15"/>
          </p:nvPr>
        </p:nvSpPr>
        <p:spPr bwMode="gray"/>
        <p:txBody>
          <a:bodyPr/>
          <a:lstStyle/>
          <a:p>
            <a:r>
              <a:rPr lang="nl-NL"/>
              <a:t>Basis leertraject Verbindend Onderhandelen | Open inschrijving</a:t>
            </a:r>
          </a:p>
        </p:txBody>
      </p:sp>
      <p:sp>
        <p:nvSpPr>
          <p:cNvPr id="16" name="Tijdelijke aanduiding voor dianummer 15">
            <a:extLst>
              <a:ext uri="{FF2B5EF4-FFF2-40B4-BE49-F238E27FC236}">
                <a16:creationId xmlns:a16="http://schemas.microsoft.com/office/drawing/2014/main" id="{20DD157F-B400-462A-9CAE-88C604568F21}"/>
              </a:ext>
            </a:extLst>
          </p:cNvPr>
          <p:cNvSpPr>
            <a:spLocks noGrp="1" noSelect="1"/>
          </p:cNvSpPr>
          <p:nvPr>
            <p:ph type="sldNum" sz="quarter" idx="16"/>
          </p:nvPr>
        </p:nvSpPr>
        <p:spPr bwMode="gray"/>
        <p:txBody>
          <a:bodyPr/>
          <a:lstStyle/>
          <a:p>
            <a:r>
              <a:rPr lang="nl-NL"/>
              <a:t>| </a:t>
            </a:r>
            <a:fld id="{23261FE2-ECD3-4683-B265-9763165301EE}" type="slidenum">
              <a:rPr lang="nl-NL" smtClean="0"/>
              <a:pPr/>
              <a:t>‹nr.›</a:t>
            </a:fld>
            <a:endParaRPr lang="nl-NL"/>
          </a:p>
        </p:txBody>
      </p:sp>
      <p:sp>
        <p:nvSpPr>
          <p:cNvPr id="2" name="Titel 1">
            <a:extLst>
              <a:ext uri="{FF2B5EF4-FFF2-40B4-BE49-F238E27FC236}">
                <a16:creationId xmlns:a16="http://schemas.microsoft.com/office/drawing/2014/main" id="{4B5D766C-95AD-4E1A-AC0E-1C35DC220E02}"/>
              </a:ext>
            </a:extLst>
          </p:cNvPr>
          <p:cNvSpPr>
            <a:spLocks noGrp="1" noSelect="1"/>
          </p:cNvSpPr>
          <p:nvPr>
            <p:ph type="title" hasCustomPrompt="1"/>
          </p:nvPr>
        </p:nvSpPr>
        <p:spPr bwMode="gray"/>
        <p:txBody>
          <a:bodyPr/>
          <a:lstStyle>
            <a:lvl1pPr>
              <a:defRPr/>
            </a:lvl1pPr>
          </a:lstStyle>
          <a:p>
            <a:r>
              <a:rPr lang="nl-NL"/>
              <a:t>[Titel]</a:t>
            </a:r>
          </a:p>
        </p:txBody>
      </p:sp>
      <p:sp>
        <p:nvSpPr>
          <p:cNvPr id="6" name="Placeholder 4 (JU-Free)">
            <a:extLst>
              <a:ext uri="{FF2B5EF4-FFF2-40B4-BE49-F238E27FC236}">
                <a16:creationId xmlns:a16="http://schemas.microsoft.com/office/drawing/2014/main" id="{FCBB00C3-37AB-41FA-A7F6-7A9FF71AD883}"/>
              </a:ext>
            </a:extLst>
          </p:cNvPr>
          <p:cNvSpPr>
            <a:spLocks noGrp="1"/>
          </p:cNvSpPr>
          <p:nvPr>
            <p:ph type="body" sz="quarter" idx="17" hasCustomPrompt="1"/>
          </p:nvPr>
        </p:nvSpPr>
        <p:spPr bwMode="gray">
          <a:xfrm>
            <a:off x="622800" y="1627200"/>
            <a:ext cx="11066400" cy="1440000"/>
          </a:xfrm>
        </p:spPr>
        <p:txBody>
          <a:bodyPr/>
          <a:lstStyle>
            <a:lvl1pPr>
              <a:defRPr/>
            </a:lvl1pPr>
          </a:lstStyle>
          <a:p>
            <a:pPr lvl="0"/>
            <a:r>
              <a:rPr lang="nl-NL"/>
              <a:t>[Tekst]</a:t>
            </a:r>
          </a:p>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Tree>
    <p:extLst>
      <p:ext uri="{BB962C8B-B14F-4D97-AF65-F5344CB8AC3E}">
        <p14:creationId xmlns:p14="http://schemas.microsoft.com/office/powerpoint/2010/main" val="2873336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4" name="Tijdelijke aanduiding voor voettekst 13">
            <a:extLst>
              <a:ext uri="{FF2B5EF4-FFF2-40B4-BE49-F238E27FC236}">
                <a16:creationId xmlns:a16="http://schemas.microsoft.com/office/drawing/2014/main" id="{C2AF3498-D129-42DF-BD4A-6DB23AFF0407}"/>
              </a:ext>
            </a:extLst>
          </p:cNvPr>
          <p:cNvSpPr>
            <a:spLocks noGrp="1" noSelect="1"/>
          </p:cNvSpPr>
          <p:nvPr>
            <p:ph type="ftr" sz="quarter" idx="11"/>
          </p:nvPr>
        </p:nvSpPr>
        <p:spPr bwMode="gray"/>
        <p:txBody>
          <a:bodyPr/>
          <a:lstStyle/>
          <a:p>
            <a:r>
              <a:rPr lang="nl-NL"/>
              <a:t>Basis leertraject Verbindend Onderhandelen | Open inschrijving</a:t>
            </a:r>
          </a:p>
        </p:txBody>
      </p:sp>
      <p:sp>
        <p:nvSpPr>
          <p:cNvPr id="15" name="Tijdelijke aanduiding voor dianummer 14">
            <a:extLst>
              <a:ext uri="{FF2B5EF4-FFF2-40B4-BE49-F238E27FC236}">
                <a16:creationId xmlns:a16="http://schemas.microsoft.com/office/drawing/2014/main" id="{26CA454B-D46B-4EDC-92A9-8D52046DB400}"/>
              </a:ext>
            </a:extLst>
          </p:cNvPr>
          <p:cNvSpPr>
            <a:spLocks noGrp="1" noSelect="1"/>
          </p:cNvSpPr>
          <p:nvPr>
            <p:ph type="sldNum" sz="quarter" idx="1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621960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met 2 loss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smtClean="0"/>
              <a:pPr/>
              <a:t>‹nr.›</a:t>
            </a:fld>
            <a:endParaRPr lang="nl-NL" dirty="0"/>
          </a:p>
        </p:txBody>
      </p:sp>
      <p:sp>
        <p:nvSpPr>
          <p:cNvPr id="6" name="Tijdelijke aanduiding voor inhoud 2"/>
          <p:cNvSpPr>
            <a:spLocks noGrp="1"/>
          </p:cNvSpPr>
          <p:nvPr>
            <p:ph idx="1"/>
          </p:nvPr>
        </p:nvSpPr>
        <p:spPr>
          <a:xfrm>
            <a:off x="407989" y="2434184"/>
            <a:ext cx="5586412" cy="3659113"/>
          </a:xfrm>
          <a:prstGeom prst="rect">
            <a:avLst/>
          </a:prstGeom>
        </p:spPr>
        <p:txBody>
          <a:bodyPr numCol="1" spcCol="144000"/>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Tijdelijke aanduiding voor inhoud 2"/>
          <p:cNvSpPr>
            <a:spLocks noGrp="1"/>
          </p:cNvSpPr>
          <p:nvPr>
            <p:ph idx="13"/>
          </p:nvPr>
        </p:nvSpPr>
        <p:spPr>
          <a:xfrm>
            <a:off x="6197600" y="2434184"/>
            <a:ext cx="5586413"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884869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 (1 regel) en foto">
    <p:spTree>
      <p:nvGrpSpPr>
        <p:cNvPr id="1" name=""/>
        <p:cNvGrpSpPr/>
        <p:nvPr/>
      </p:nvGrpSpPr>
      <p:grpSpPr>
        <a:xfrm>
          <a:off x="0" y="0"/>
          <a:ext cx="0" cy="0"/>
          <a:chOff x="0" y="0"/>
          <a:chExt cx="0" cy="0"/>
        </a:xfrm>
      </p:grpSpPr>
      <p:sp>
        <p:nvSpPr>
          <p:cNvPr id="13" name="Picture Placeholder 1"/>
          <p:cNvSpPr>
            <a:spLocks noGrp="1" noSelect="1"/>
          </p:cNvSpPr>
          <p:nvPr>
            <p:ph type="pic" sz="quarter" idx="12" hasCustomPrompt="1"/>
          </p:nvPr>
        </p:nvSpPr>
        <p:spPr bwMode="gray">
          <a:xfrm>
            <a:off x="-1" y="0"/>
            <a:ext cx="12192000" cy="4507200"/>
          </a:xfrm>
        </p:spPr>
        <p:txBody>
          <a:bodyPr/>
          <a:lstStyle>
            <a:lvl1pPr marL="0" indent="0">
              <a:buNone/>
              <a:defRPr/>
            </a:lvl1pPr>
          </a:lstStyle>
          <a:p>
            <a:r>
              <a:rPr lang="nl-NL"/>
              <a:t>[Afbeelding]</a:t>
            </a:r>
          </a:p>
        </p:txBody>
      </p:sp>
      <p:sp>
        <p:nvSpPr>
          <p:cNvPr id="7" name="Placeholder 4 (JU-Free)">
            <a:extLst>
              <a:ext uri="{FF2B5EF4-FFF2-40B4-BE49-F238E27FC236}">
                <a16:creationId xmlns:a16="http://schemas.microsoft.com/office/drawing/2014/main" id="{183E2D12-B430-4A93-B7D1-2B47D029E659}"/>
              </a:ext>
            </a:extLst>
          </p:cNvPr>
          <p:cNvSpPr>
            <a:spLocks noGrp="1"/>
          </p:cNvSpPr>
          <p:nvPr>
            <p:ph type="body" sz="quarter" idx="16" hasCustomPrompt="1"/>
          </p:nvPr>
        </p:nvSpPr>
        <p:spPr bwMode="gray">
          <a:xfrm>
            <a:off x="622800" y="4654800"/>
            <a:ext cx="11609423" cy="741600"/>
          </a:xfrm>
        </p:spPr>
        <p:txBody>
          <a:bodyPr/>
          <a:lstStyle>
            <a:lvl1pPr>
              <a:defRPr/>
            </a:lvl1pPr>
          </a:lstStyle>
          <a:p>
            <a:pPr lvl="0"/>
            <a:r>
              <a:rPr lang="nl-NL"/>
              <a:t>[Tekst]</a:t>
            </a:r>
          </a:p>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
        <p:nvSpPr>
          <p:cNvPr id="16" name="Tijdelijke aanduiding voor voettekst 15">
            <a:extLst>
              <a:ext uri="{FF2B5EF4-FFF2-40B4-BE49-F238E27FC236}">
                <a16:creationId xmlns:a16="http://schemas.microsoft.com/office/drawing/2014/main" id="{C662B3AF-E815-4F11-A592-413B0BB12B30}"/>
              </a:ext>
            </a:extLst>
          </p:cNvPr>
          <p:cNvSpPr>
            <a:spLocks noGrp="1" noSelect="1"/>
          </p:cNvSpPr>
          <p:nvPr>
            <p:ph type="ftr" sz="quarter" idx="18"/>
          </p:nvPr>
        </p:nvSpPr>
        <p:spPr bwMode="gray"/>
        <p:txBody>
          <a:bodyPr/>
          <a:lstStyle/>
          <a:p>
            <a:r>
              <a:rPr lang="nl-NL"/>
              <a:t>Basis leertraject Verbindend Onderhandelen | Open inschrijving</a:t>
            </a:r>
          </a:p>
        </p:txBody>
      </p:sp>
      <p:sp>
        <p:nvSpPr>
          <p:cNvPr id="17" name="Tijdelijke aanduiding voor dianummer 16">
            <a:extLst>
              <a:ext uri="{FF2B5EF4-FFF2-40B4-BE49-F238E27FC236}">
                <a16:creationId xmlns:a16="http://schemas.microsoft.com/office/drawing/2014/main" id="{61DB6CFF-95E2-49C2-9836-ECB827F8C889}"/>
              </a:ext>
            </a:extLst>
          </p:cNvPr>
          <p:cNvSpPr>
            <a:spLocks noGrp="1" noSelect="1"/>
          </p:cNvSpPr>
          <p:nvPr>
            <p:ph type="sldNum" sz="quarter" idx="19"/>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197453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lleen foto">
    <p:spTree>
      <p:nvGrpSpPr>
        <p:cNvPr id="1" name=""/>
        <p:cNvGrpSpPr/>
        <p:nvPr/>
      </p:nvGrpSpPr>
      <p:grpSpPr>
        <a:xfrm>
          <a:off x="0" y="0"/>
          <a:ext cx="0" cy="0"/>
          <a:chOff x="0" y="0"/>
          <a:chExt cx="0" cy="0"/>
        </a:xfrm>
      </p:grpSpPr>
      <p:sp>
        <p:nvSpPr>
          <p:cNvPr id="6" name="Picture Placeholder 1"/>
          <p:cNvSpPr>
            <a:spLocks noGrp="1" noSelect="1"/>
          </p:cNvSpPr>
          <p:nvPr>
            <p:ph type="pic" sz="quarter" idx="10" hasCustomPrompt="1"/>
          </p:nvPr>
        </p:nvSpPr>
        <p:spPr bwMode="gray">
          <a:xfrm>
            <a:off x="1" y="0"/>
            <a:ext cx="12192000" cy="6858000"/>
          </a:xfrm>
        </p:spPr>
        <p:txBody>
          <a:bodyPr/>
          <a:lstStyle>
            <a:lvl1pPr marL="0" indent="0">
              <a:buNone/>
              <a:defRPr/>
            </a:lvl1pPr>
          </a:lstStyle>
          <a:p>
            <a:r>
              <a:rPr lang="nl-NL"/>
              <a:t>[Afbeelding]</a:t>
            </a:r>
          </a:p>
        </p:txBody>
      </p:sp>
      <p:sp>
        <p:nvSpPr>
          <p:cNvPr id="11" name="Tijdelijke aanduiding voor voettekst 10">
            <a:extLst>
              <a:ext uri="{FF2B5EF4-FFF2-40B4-BE49-F238E27FC236}">
                <a16:creationId xmlns:a16="http://schemas.microsoft.com/office/drawing/2014/main" id="{A79FEC3B-C360-4AAA-9294-12AD8FDE7B0B}"/>
              </a:ext>
            </a:extLst>
          </p:cNvPr>
          <p:cNvSpPr>
            <a:spLocks noGrp="1" noSelect="1"/>
          </p:cNvSpPr>
          <p:nvPr>
            <p:ph type="ftr" sz="quarter" idx="12"/>
          </p:nvPr>
        </p:nvSpPr>
        <p:spPr bwMode="gray"/>
        <p:txBody>
          <a:bodyPr/>
          <a:lstStyle/>
          <a:p>
            <a:r>
              <a:rPr lang="nl-NL"/>
              <a:t>Basis leertraject Verbindend Onderhandelen | Open inschrijving</a:t>
            </a:r>
          </a:p>
        </p:txBody>
      </p:sp>
      <p:sp>
        <p:nvSpPr>
          <p:cNvPr id="12" name="Tijdelijke aanduiding voor dianummer 11">
            <a:extLst>
              <a:ext uri="{FF2B5EF4-FFF2-40B4-BE49-F238E27FC236}">
                <a16:creationId xmlns:a16="http://schemas.microsoft.com/office/drawing/2014/main" id="{9DE96A7A-CC2E-4BD2-BE18-AD6E5A54CBAD}"/>
              </a:ext>
            </a:extLst>
          </p:cNvPr>
          <p:cNvSpPr>
            <a:spLocks noGrp="1" noSelect="1"/>
          </p:cNvSpPr>
          <p:nvPr>
            <p:ph type="sldNum" sz="quarter" idx="13"/>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2413703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AutoShape 3">
            <a:extLst>
              <a:ext uri="{FF2B5EF4-FFF2-40B4-BE49-F238E27FC236}">
                <a16:creationId xmlns:a16="http://schemas.microsoft.com/office/drawing/2014/main" id="{35DFE0FA-76E8-41A0-B5C5-629D696B45AE}"/>
              </a:ext>
            </a:extLst>
          </p:cNvPr>
          <p:cNvSpPr>
            <a:spLocks noSelect="1" noChangeAspect="1" noChangeArrowheads="1" noTextEdit="1"/>
          </p:cNvSpPr>
          <p:nvPr userDrawn="1"/>
        </p:nvSpPr>
        <p:spPr bwMode="gray">
          <a:xfrm>
            <a:off x="3177" y="0"/>
            <a:ext cx="1218564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20" name="Placeholder 2">
            <a:extLst>
              <a:ext uri="{FF2B5EF4-FFF2-40B4-BE49-F238E27FC236}">
                <a16:creationId xmlns:a16="http://schemas.microsoft.com/office/drawing/2014/main" id="{723AE0A0-6CA3-4B7F-90E9-DE12098E9DA8}"/>
              </a:ext>
            </a:extLst>
          </p:cNvPr>
          <p:cNvSpPr>
            <a:spLocks noGrp="1" noSelect="1"/>
          </p:cNvSpPr>
          <p:nvPr>
            <p:ph type="body" sz="quarter" idx="14" hasCustomPrompt="1"/>
          </p:nvPr>
        </p:nvSpPr>
        <p:spPr bwMode="gray">
          <a:xfrm>
            <a:off x="1632606" y="1393157"/>
            <a:ext cx="8066101" cy="2070100"/>
          </a:xfrm>
        </p:spPr>
        <p:txBody>
          <a:bodyPr/>
          <a:lstStyle>
            <a:lvl1pPr marL="36000" indent="0">
              <a:lnSpc>
                <a:spcPct val="86000"/>
              </a:lnSpc>
              <a:buFontTx/>
              <a:buNone/>
              <a:defRPr sz="4800" b="1" cap="none" baseline="0">
                <a:solidFill>
                  <a:schemeClr val="tx1"/>
                </a:solidFill>
                <a:latin typeface="+mj-lt"/>
              </a:defRPr>
            </a:lvl1pPr>
            <a:lvl2pPr marL="36000" indent="0">
              <a:lnSpc>
                <a:spcPct val="86000"/>
              </a:lnSpc>
              <a:buFontTx/>
              <a:buNone/>
              <a:defRPr sz="7000" b="1" cap="all">
                <a:solidFill>
                  <a:schemeClr val="tx1"/>
                </a:solidFill>
              </a:defRPr>
            </a:lvl2pPr>
            <a:lvl3pPr marL="36000" indent="0">
              <a:lnSpc>
                <a:spcPct val="86000"/>
              </a:lnSpc>
              <a:buFontTx/>
              <a:buNone/>
              <a:defRPr sz="7000" b="1" cap="all">
                <a:solidFill>
                  <a:schemeClr val="tx1"/>
                </a:solidFill>
              </a:defRPr>
            </a:lvl3pPr>
            <a:lvl4pPr marL="36000" indent="0">
              <a:lnSpc>
                <a:spcPct val="86000"/>
              </a:lnSpc>
              <a:buFontTx/>
              <a:buNone/>
              <a:defRPr sz="7000" b="1" cap="all">
                <a:solidFill>
                  <a:schemeClr val="tx1"/>
                </a:solidFill>
              </a:defRPr>
            </a:lvl4pPr>
            <a:lvl5pPr marL="36000" indent="0">
              <a:lnSpc>
                <a:spcPct val="86000"/>
              </a:lnSpc>
              <a:buFontTx/>
              <a:buNone/>
              <a:defRPr sz="7000" b="1" cap="all">
                <a:solidFill>
                  <a:schemeClr val="tx1"/>
                </a:solidFill>
              </a:defRPr>
            </a:lvl5pPr>
            <a:lvl6pPr marL="36000" indent="0">
              <a:lnSpc>
                <a:spcPct val="86000"/>
              </a:lnSpc>
              <a:buFontTx/>
              <a:buNone/>
              <a:defRPr sz="7000" b="1" cap="all">
                <a:solidFill>
                  <a:schemeClr val="tx1"/>
                </a:solidFill>
              </a:defRPr>
            </a:lvl6pPr>
            <a:lvl7pPr marL="36000" indent="0">
              <a:lnSpc>
                <a:spcPct val="86000"/>
              </a:lnSpc>
              <a:buFontTx/>
              <a:buNone/>
              <a:defRPr sz="7000" b="1" cap="all">
                <a:solidFill>
                  <a:schemeClr val="tx1"/>
                </a:solidFill>
              </a:defRPr>
            </a:lvl7pPr>
            <a:lvl8pPr marL="36000" indent="0">
              <a:lnSpc>
                <a:spcPct val="86000"/>
              </a:lnSpc>
              <a:buFontTx/>
              <a:buNone/>
              <a:defRPr sz="7000" b="1" cap="all">
                <a:solidFill>
                  <a:schemeClr val="tx1"/>
                </a:solidFill>
              </a:defRPr>
            </a:lvl8pPr>
            <a:lvl9pPr marL="36000" indent="0">
              <a:lnSpc>
                <a:spcPct val="86000"/>
              </a:lnSpc>
              <a:buFontTx/>
              <a:buNone/>
              <a:defRPr sz="7000" b="1" cap="all">
                <a:solidFill>
                  <a:schemeClr val="tx1"/>
                </a:solidFill>
              </a:defRPr>
            </a:lvl9pPr>
          </a:lstStyle>
          <a:p>
            <a:pPr lvl="0"/>
            <a:r>
              <a:rPr lang="nl-NL"/>
              <a:t>[“Quote’’]</a:t>
            </a:r>
          </a:p>
        </p:txBody>
      </p:sp>
      <p:sp>
        <p:nvSpPr>
          <p:cNvPr id="24" name="Placeholder 3">
            <a:extLst>
              <a:ext uri="{FF2B5EF4-FFF2-40B4-BE49-F238E27FC236}">
                <a16:creationId xmlns:a16="http://schemas.microsoft.com/office/drawing/2014/main" id="{12BB21F9-FA6F-465D-A207-7B949C4E06C7}"/>
              </a:ext>
            </a:extLst>
          </p:cNvPr>
          <p:cNvSpPr>
            <a:spLocks noGrp="1" noSelect="1"/>
          </p:cNvSpPr>
          <p:nvPr>
            <p:ph type="body" sz="quarter" idx="15" hasCustomPrompt="1"/>
          </p:nvPr>
        </p:nvSpPr>
        <p:spPr bwMode="gray">
          <a:xfrm>
            <a:off x="1631224" y="3608999"/>
            <a:ext cx="8066101" cy="595440"/>
          </a:xfrm>
        </p:spPr>
        <p:txBody>
          <a:bodyPr/>
          <a:lstStyle>
            <a:lvl1pPr marL="0" indent="0" algn="r">
              <a:buFontTx/>
              <a:buNone/>
              <a:defRPr sz="2800" b="1"/>
            </a:lvl1pPr>
            <a:lvl2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2800" b="1" i="0" u="none" baseline="0">
                <a:solidFill>
                  <a:srgbClr val="000000">
                    <a:lumMod val="100000"/>
                  </a:srgbClr>
                </a:solidFill>
                <a:latin typeface="Arial" panose="020B0604020202020204" pitchFamily="34" charset="0"/>
              </a:defRPr>
            </a:lvl9pPr>
          </a:lstStyle>
          <a:p>
            <a:pPr lvl="0"/>
            <a:r>
              <a:rPr lang="nl-NL"/>
              <a:t>[Voornaam achternaam]</a:t>
            </a:r>
          </a:p>
        </p:txBody>
      </p:sp>
      <p:sp>
        <p:nvSpPr>
          <p:cNvPr id="10" name="Instructie algemeen 6">
            <a:extLst>
              <a:ext uri="{FF2B5EF4-FFF2-40B4-BE49-F238E27FC236}">
                <a16:creationId xmlns:a16="http://schemas.microsoft.com/office/drawing/2014/main" id="{B96EA0EC-5560-4B30-847A-8883AC4AA9C5}"/>
              </a:ext>
            </a:extLst>
          </p:cNvPr>
          <p:cNvSpPr>
            <a:spLocks noGrp="1" noSelect="1"/>
          </p:cNvSpPr>
          <p:nvPr>
            <p:ph type="body" sz="quarter" idx="19" hasCustomPrompt="1"/>
          </p:nvPr>
        </p:nvSpPr>
        <p:spPr bwMode="gray">
          <a:xfrm>
            <a:off x="-2160563" y="-1"/>
            <a:ext cx="2052535" cy="2078821"/>
          </a:xfrm>
          <a:ln w="25400">
            <a:solidFill>
              <a:schemeClr val="accent1"/>
            </a:solidFill>
          </a:ln>
        </p:spPr>
        <p:txBody>
          <a:bodyPr lIns="36000" tIns="36000" rIns="36000" bIns="36000"/>
          <a:lstStyle>
            <a:lvl1pPr marL="0" indent="0">
              <a:lnSpc>
                <a:spcPct val="99000"/>
              </a:lnSpc>
              <a:buNone/>
              <a:defRPr sz="1050" b="0"/>
            </a:lvl1pPr>
            <a:lvl2pPr marL="0" indent="0">
              <a:buNone/>
              <a:defRPr sz="1100" b="0"/>
            </a:lvl2pPr>
            <a:lvl3pPr marL="0" indent="0">
              <a:buNone/>
              <a:defRPr sz="1100" b="0"/>
            </a:lvl3pPr>
            <a:lvl4pPr marL="0" indent="0">
              <a:buFont typeface="Arial" panose="020B0604020202020204" pitchFamily="34" charset="0"/>
              <a:buNone/>
              <a:defRPr sz="1100" b="0"/>
            </a:lvl4pPr>
            <a:lvl5pPr marL="0" indent="0">
              <a:lnSpc>
                <a:spcPct val="99000"/>
              </a:lnSpc>
              <a:buFont typeface="Arial" panose="020B0604020202020204" pitchFamily="34" charset="0"/>
              <a:buNone/>
              <a:defRPr sz="1050" b="0"/>
            </a:lvl5pPr>
          </a:lstStyle>
          <a:p>
            <a:pPr lvl="0"/>
            <a:r>
              <a:rPr lang="nl-NL"/>
              <a:t>De quote plaatsen tussen dubbele aanhalingstekens. En laten beginnen met een hoofdletter en eindigen met een punt.</a:t>
            </a:r>
            <a:br>
              <a:rPr lang="nl-NL"/>
            </a:br>
            <a:br>
              <a:rPr lang="nl-NL"/>
            </a:br>
            <a:r>
              <a:rPr lang="nl-NL"/>
              <a:t>Deze uitleg wordt niet geprint of getoond in de presentatie. Klik in de rand van het frame met de tekst en de rand van de afbeelding en druk op delete om te verwijderen.</a:t>
            </a:r>
          </a:p>
          <a:p>
            <a:pPr lvl="4"/>
            <a:endParaRPr lang="nl-NL"/>
          </a:p>
        </p:txBody>
      </p:sp>
      <p:sp>
        <p:nvSpPr>
          <p:cNvPr id="17" name="Tijdelijke aanduiding voor voettekst 16">
            <a:extLst>
              <a:ext uri="{FF2B5EF4-FFF2-40B4-BE49-F238E27FC236}">
                <a16:creationId xmlns:a16="http://schemas.microsoft.com/office/drawing/2014/main" id="{E3AA2A05-6C1A-4829-BCFE-F3FEB7253305}"/>
              </a:ext>
            </a:extLst>
          </p:cNvPr>
          <p:cNvSpPr>
            <a:spLocks noGrp="1" noSelect="1"/>
          </p:cNvSpPr>
          <p:nvPr>
            <p:ph type="ftr" sz="quarter" idx="21"/>
          </p:nvPr>
        </p:nvSpPr>
        <p:spPr bwMode="gray"/>
        <p:txBody>
          <a:bodyPr/>
          <a:lstStyle/>
          <a:p>
            <a:r>
              <a:rPr lang="nl-NL"/>
              <a:t>Basis leertraject Verbindend Onderhandelen | Open inschrijving</a:t>
            </a:r>
          </a:p>
        </p:txBody>
      </p:sp>
      <p:sp>
        <p:nvSpPr>
          <p:cNvPr id="18" name="Tijdelijke aanduiding voor dianummer 17">
            <a:extLst>
              <a:ext uri="{FF2B5EF4-FFF2-40B4-BE49-F238E27FC236}">
                <a16:creationId xmlns:a16="http://schemas.microsoft.com/office/drawing/2014/main" id="{8EB6C56A-B68B-41E4-B503-0727B3A4B91D}"/>
              </a:ext>
            </a:extLst>
          </p:cNvPr>
          <p:cNvSpPr>
            <a:spLocks noGrp="1" noSelect="1"/>
          </p:cNvSpPr>
          <p:nvPr>
            <p:ph type="sldNum" sz="quarter" idx="22"/>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42651324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fieken">
    <p:spTree>
      <p:nvGrpSpPr>
        <p:cNvPr id="1" name=""/>
        <p:cNvGrpSpPr/>
        <p:nvPr/>
      </p:nvGrpSpPr>
      <p:grpSpPr>
        <a:xfrm>
          <a:off x="0" y="0"/>
          <a:ext cx="0" cy="0"/>
          <a:chOff x="0" y="0"/>
          <a:chExt cx="0" cy="0"/>
        </a:xfrm>
      </p:grpSpPr>
      <p:sp>
        <p:nvSpPr>
          <p:cNvPr id="15" name="***Tekst 1"/>
          <p:cNvSpPr>
            <a:spLocks noGrp="1" noSelect="1"/>
          </p:cNvSpPr>
          <p:nvPr>
            <p:ph type="body" sz="quarter" idx="18" hasCustomPrompt="1"/>
          </p:nvPr>
        </p:nvSpPr>
        <p:spPr bwMode="gray">
          <a:xfrm>
            <a:off x="8808450"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4" name="***Tekst 2"/>
          <p:cNvSpPr>
            <a:spLocks noGrp="1" noSelect="1"/>
          </p:cNvSpPr>
          <p:nvPr>
            <p:ph type="body" sz="quarter" idx="17" hasCustomPrompt="1"/>
          </p:nvPr>
        </p:nvSpPr>
        <p:spPr bwMode="gray">
          <a:xfrm>
            <a:off x="4715625"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3" name="***Tekst 3"/>
          <p:cNvSpPr>
            <a:spLocks noGrp="1" noSelect="1"/>
          </p:cNvSpPr>
          <p:nvPr>
            <p:ph type="body" sz="quarter" idx="16" hasCustomPrompt="1"/>
          </p:nvPr>
        </p:nvSpPr>
        <p:spPr bwMode="gray">
          <a:xfrm>
            <a:off x="622800" y="4870800"/>
            <a:ext cx="2880750" cy="720000"/>
          </a:xfrm>
        </p:spPr>
        <p:txBody>
          <a:bodyPr/>
          <a:lstStyle>
            <a:lvl1pPr marL="0" indent="0" algn="ctr" defTabSz="1088520" rtl="0" eaLnBrk="1" latinLnBrk="0" hangingPunct="1">
              <a:lnSpc>
                <a:spcPct val="100000"/>
              </a:lnSpc>
              <a:spcBef>
                <a:spcPts val="0"/>
              </a:spcBef>
              <a:spcAft>
                <a:spcPts val="0"/>
              </a:spcAft>
              <a:buFont typeface="Arial" pitchFamily="34" charset="0"/>
              <a:buNone/>
              <a:defRPr sz="2200">
                <a:solidFill>
                  <a:schemeClr val="accent1"/>
                </a:solidFill>
              </a:defRPr>
            </a:lvl1pPr>
            <a:lvl2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2pPr>
            <a:lvl3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3pPr>
            <a:lvl4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4pPr>
            <a:lvl5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5pPr>
            <a:lvl6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6pPr>
            <a:lvl7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7pPr>
            <a:lvl8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8pPr>
            <a:lvl9pPr marL="0" marR="0" indent="0" algn="ctr" defTabSz="1088520" rtl="0" eaLnBrk="1" fontAlgn="auto" latinLnBrk="0" hangingPunct="1">
              <a:lnSpc>
                <a:spcPct val="100000"/>
              </a:lnSpc>
              <a:spcBef>
                <a:spcPts val="0"/>
              </a:spcBef>
              <a:spcAft>
                <a:spcPts val="0"/>
              </a:spcAft>
              <a:buFont typeface="Arial" pitchFamily="34" charset="0"/>
              <a:buNone/>
              <a:defRPr kumimoji="0" sz="2200" b="0" i="0" u="none" baseline="0">
                <a:solidFill>
                  <a:srgbClr val="E83932">
                    <a:lumMod val="100000"/>
                  </a:srgbClr>
                </a:solidFill>
                <a:latin typeface="Arial" panose="020B0604020202020204" pitchFamily="34" charset="0"/>
              </a:defRPr>
            </a:lvl9pPr>
          </a:lstStyle>
          <a:p>
            <a:pPr lvl="0"/>
            <a:r>
              <a:rPr lang="nl-NL"/>
              <a:t>[Tekst]</a:t>
            </a:r>
          </a:p>
        </p:txBody>
      </p:sp>
      <p:sp>
        <p:nvSpPr>
          <p:cNvPr id="10" name="***Grafiek 4"/>
          <p:cNvSpPr>
            <a:spLocks noGrp="1" noSelect="1"/>
          </p:cNvSpPr>
          <p:nvPr>
            <p:ph type="chart" sz="quarter" idx="15" hasCustomPrompt="1"/>
          </p:nvPr>
        </p:nvSpPr>
        <p:spPr bwMode="gray">
          <a:xfrm>
            <a:off x="8808450" y="1936800"/>
            <a:ext cx="2880750" cy="2610000"/>
          </a:xfrm>
        </p:spPr>
        <p:txBody>
          <a:bodyPr/>
          <a:lstStyle>
            <a:lvl1pPr marL="0" indent="0" algn="ctr">
              <a:buNone/>
              <a:defRPr/>
            </a:lvl1pPr>
          </a:lstStyle>
          <a:p>
            <a:r>
              <a:rPr lang="nl-NL"/>
              <a:t>[Grafiek]</a:t>
            </a:r>
          </a:p>
        </p:txBody>
      </p:sp>
      <p:sp>
        <p:nvSpPr>
          <p:cNvPr id="9" name="***Grafiek 5"/>
          <p:cNvSpPr>
            <a:spLocks noGrp="1" noSelect="1"/>
          </p:cNvSpPr>
          <p:nvPr>
            <p:ph type="chart" sz="quarter" idx="14" hasCustomPrompt="1"/>
          </p:nvPr>
        </p:nvSpPr>
        <p:spPr bwMode="gray">
          <a:xfrm>
            <a:off x="4715625" y="1936800"/>
            <a:ext cx="2880750" cy="2610000"/>
          </a:xfrm>
        </p:spPr>
        <p:txBody>
          <a:bodyPr/>
          <a:lstStyle>
            <a:lvl1pPr marL="0" indent="0" algn="ctr">
              <a:buNone/>
              <a:defRPr/>
            </a:lvl1pPr>
          </a:lstStyle>
          <a:p>
            <a:r>
              <a:rPr lang="nl-NL"/>
              <a:t>[Grafiek]</a:t>
            </a:r>
          </a:p>
        </p:txBody>
      </p:sp>
      <p:sp>
        <p:nvSpPr>
          <p:cNvPr id="8" name="***Grafiek 6"/>
          <p:cNvSpPr>
            <a:spLocks noGrp="1" noSelect="1"/>
          </p:cNvSpPr>
          <p:nvPr>
            <p:ph type="chart" sz="quarter" idx="13" hasCustomPrompt="1"/>
          </p:nvPr>
        </p:nvSpPr>
        <p:spPr bwMode="gray">
          <a:xfrm>
            <a:off x="622800" y="1936800"/>
            <a:ext cx="2880750" cy="2610000"/>
          </a:xfrm>
        </p:spPr>
        <p:txBody>
          <a:bodyPr/>
          <a:lstStyle>
            <a:lvl1pPr marL="0" indent="0" algn="ctr">
              <a:buNone/>
              <a:defRPr/>
            </a:lvl1pPr>
          </a:lstStyle>
          <a:p>
            <a:r>
              <a:rPr lang="nl-NL"/>
              <a:t>[Grafiek]</a:t>
            </a:r>
          </a:p>
        </p:txBody>
      </p:sp>
      <p:sp>
        <p:nvSpPr>
          <p:cNvPr id="3" name="Title 9">
            <a:extLst>
              <a:ext uri="{FF2B5EF4-FFF2-40B4-BE49-F238E27FC236}">
                <a16:creationId xmlns:a16="http://schemas.microsoft.com/office/drawing/2014/main" id="{3F76D3C2-2427-4E5D-9525-823E8481FF44}"/>
              </a:ext>
            </a:extLst>
          </p:cNvPr>
          <p:cNvSpPr>
            <a:spLocks noGrp="1" noSelect="1"/>
          </p:cNvSpPr>
          <p:nvPr>
            <p:ph type="title" hasCustomPrompt="1"/>
          </p:nvPr>
        </p:nvSpPr>
        <p:spPr bwMode="gray">
          <a:xfrm>
            <a:off x="622800" y="509618"/>
            <a:ext cx="11066400" cy="720000"/>
          </a:xfrm>
        </p:spPr>
        <p:txBody>
          <a:bodyPr/>
          <a:lstStyle>
            <a:lvl1pPr>
              <a:defRPr/>
            </a:lvl1pPr>
          </a:lstStyle>
          <a:p>
            <a:r>
              <a:rPr lang="nl-NL"/>
              <a:t>[Titel]</a:t>
            </a:r>
            <a:endParaRPr lang="en-NL"/>
          </a:p>
        </p:txBody>
      </p:sp>
      <p:sp>
        <p:nvSpPr>
          <p:cNvPr id="22" name="Tijdelijke aanduiding voor voettekst 21">
            <a:extLst>
              <a:ext uri="{FF2B5EF4-FFF2-40B4-BE49-F238E27FC236}">
                <a16:creationId xmlns:a16="http://schemas.microsoft.com/office/drawing/2014/main" id="{58417E96-9BCF-4413-AFBF-6ABF351B0DE5}"/>
              </a:ext>
            </a:extLst>
          </p:cNvPr>
          <p:cNvSpPr>
            <a:spLocks noGrp="1" noSelect="1"/>
          </p:cNvSpPr>
          <p:nvPr>
            <p:ph type="ftr" sz="quarter" idx="20"/>
          </p:nvPr>
        </p:nvSpPr>
        <p:spPr bwMode="gray"/>
        <p:txBody>
          <a:bodyPr/>
          <a:lstStyle/>
          <a:p>
            <a:r>
              <a:rPr lang="nl-NL"/>
              <a:t>Basis leertraject Verbindend Onderhandelen | Open inschrijving</a:t>
            </a:r>
          </a:p>
        </p:txBody>
      </p:sp>
      <p:sp>
        <p:nvSpPr>
          <p:cNvPr id="23" name="Tijdelijke aanduiding voor dianummer 22">
            <a:extLst>
              <a:ext uri="{FF2B5EF4-FFF2-40B4-BE49-F238E27FC236}">
                <a16:creationId xmlns:a16="http://schemas.microsoft.com/office/drawing/2014/main" id="{9B4DDF04-0EE0-4123-A087-CCC430EE413F}"/>
              </a:ext>
            </a:extLst>
          </p:cNvPr>
          <p:cNvSpPr>
            <a:spLocks noGrp="1" noSelect="1"/>
          </p:cNvSpPr>
          <p:nvPr>
            <p:ph type="sldNum" sz="quarter" idx="21"/>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541871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Einddia">
    <p:spTree>
      <p:nvGrpSpPr>
        <p:cNvPr id="1" name=""/>
        <p:cNvGrpSpPr/>
        <p:nvPr/>
      </p:nvGrpSpPr>
      <p:grpSpPr>
        <a:xfrm>
          <a:off x="0" y="0"/>
          <a:ext cx="0" cy="0"/>
          <a:chOff x="0" y="0"/>
          <a:chExt cx="0" cy="0"/>
        </a:xfrm>
      </p:grpSpPr>
      <p:pic>
        <p:nvPicPr>
          <p:cNvPr id="10" name="Tijdelijke aanduiding voor afbeelding 3">
            <a:extLst>
              <a:ext uri="{FF2B5EF4-FFF2-40B4-BE49-F238E27FC236}">
                <a16:creationId xmlns:a16="http://schemas.microsoft.com/office/drawing/2014/main" id="{CA120849-F6B4-4C09-9B44-CC5FF186022D}"/>
              </a:ext>
            </a:extLst>
          </p:cNvPr>
          <p:cNvPicPr>
            <a:picLocks noSelect="1" noChangeAspect="1"/>
          </p:cNvPicPr>
          <p:nvPr userDrawn="1"/>
        </p:nvPicPr>
        <p:blipFill>
          <a:blip r:embed="rId2"/>
          <a:srcRect l="13" r="13"/>
          <a:stretch>
            <a:fillRect/>
          </a:stretch>
        </p:blipFill>
        <p:spPr bwMode="gray">
          <a:xfrm>
            <a:off x="1" y="0"/>
            <a:ext cx="12192000" cy="6858000"/>
          </a:xfrm>
          <a:prstGeom prst="rect">
            <a:avLst/>
          </a:prstGeom>
        </p:spPr>
      </p:pic>
    </p:spTree>
    <p:extLst>
      <p:ext uri="{BB962C8B-B14F-4D97-AF65-F5344CB8AC3E}">
        <p14:creationId xmlns:p14="http://schemas.microsoft.com/office/powerpoint/2010/main" val="3784678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 team">
    <p:spTree>
      <p:nvGrpSpPr>
        <p:cNvPr id="1" name=""/>
        <p:cNvGrpSpPr/>
        <p:nvPr/>
      </p:nvGrpSpPr>
      <p:grpSpPr>
        <a:xfrm>
          <a:off x="0" y="0"/>
          <a:ext cx="0" cy="0"/>
          <a:chOff x="0" y="0"/>
          <a:chExt cx="0" cy="0"/>
        </a:xfrm>
      </p:grpSpPr>
      <p:sp>
        <p:nvSpPr>
          <p:cNvPr id="2" name="Titel 1"/>
          <p:cNvSpPr>
            <a:spLocks noGrp="1" noSelect="1"/>
          </p:cNvSpPr>
          <p:nvPr>
            <p:ph type="title" hasCustomPrompt="1"/>
          </p:nvPr>
        </p:nvSpPr>
        <p:spPr bwMode="gray">
          <a:xfrm>
            <a:off x="956769" y="531360"/>
            <a:ext cx="9370720" cy="781200"/>
          </a:xfrm>
        </p:spPr>
        <p:txBody>
          <a:bodyPr/>
          <a:lstStyle>
            <a:lvl1pPr>
              <a:defRPr>
                <a:solidFill>
                  <a:schemeClr val="tx1"/>
                </a:solidFill>
              </a:defRPr>
            </a:lvl1pPr>
          </a:lstStyle>
          <a:p>
            <a:r>
              <a:rPr lang="nl-NL"/>
              <a:t>[Titel]</a:t>
            </a:r>
          </a:p>
        </p:txBody>
      </p:sp>
      <p:sp>
        <p:nvSpPr>
          <p:cNvPr id="18" name="Picture Placeholder 17"/>
          <p:cNvSpPr>
            <a:spLocks noGrp="1" noSelect="1"/>
          </p:cNvSpPr>
          <p:nvPr>
            <p:ph type="pic" sz="quarter" idx="14" hasCustomPrompt="1"/>
          </p:nvPr>
        </p:nvSpPr>
        <p:spPr bwMode="gray">
          <a:xfrm>
            <a:off x="956769"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9" name="Picture Placeholder 17"/>
          <p:cNvSpPr>
            <a:spLocks noGrp="1" noSelect="1"/>
          </p:cNvSpPr>
          <p:nvPr>
            <p:ph type="pic" sz="quarter" idx="15" hasCustomPrompt="1"/>
          </p:nvPr>
        </p:nvSpPr>
        <p:spPr bwMode="gray">
          <a:xfrm>
            <a:off x="3304941"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0" name="Picture Placeholder 17"/>
          <p:cNvSpPr>
            <a:spLocks noGrp="1" noSelect="1"/>
          </p:cNvSpPr>
          <p:nvPr>
            <p:ph type="pic" sz="quarter" idx="16" hasCustomPrompt="1"/>
          </p:nvPr>
        </p:nvSpPr>
        <p:spPr bwMode="gray">
          <a:xfrm>
            <a:off x="5612422"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3" name="Picture Placeholder 17"/>
          <p:cNvSpPr>
            <a:spLocks noGrp="1" noSelect="1"/>
          </p:cNvSpPr>
          <p:nvPr>
            <p:ph type="pic" sz="quarter" idx="17" hasCustomPrompt="1"/>
          </p:nvPr>
        </p:nvSpPr>
        <p:spPr bwMode="gray">
          <a:xfrm>
            <a:off x="7918462" y="2241048"/>
            <a:ext cx="1548403" cy="1548000"/>
          </a:xfrm>
          <a:custGeom>
            <a:avLst/>
            <a:gdLst>
              <a:gd name="connsiteX0" fmla="*/ 774000 w 1548000"/>
              <a:gd name="connsiteY0" fmla="*/ 0 h 1548000"/>
              <a:gd name="connsiteX1" fmla="*/ 1548000 w 1548000"/>
              <a:gd name="connsiteY1" fmla="*/ 774000 h 1548000"/>
              <a:gd name="connsiteX2" fmla="*/ 774000 w 1548000"/>
              <a:gd name="connsiteY2" fmla="*/ 1548000 h 1548000"/>
              <a:gd name="connsiteX3" fmla="*/ 0 w 1548000"/>
              <a:gd name="connsiteY3" fmla="*/ 774000 h 1548000"/>
              <a:gd name="connsiteX4" fmla="*/ 774000 w 1548000"/>
              <a:gd name="connsiteY4" fmla="*/ 0 h 154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8000" h="1548000">
                <a:moveTo>
                  <a:pt x="774000" y="0"/>
                </a:moveTo>
                <a:cubicBezTo>
                  <a:pt x="1201468" y="0"/>
                  <a:pt x="1548000" y="346532"/>
                  <a:pt x="1548000" y="774000"/>
                </a:cubicBezTo>
                <a:cubicBezTo>
                  <a:pt x="1548000" y="1201468"/>
                  <a:pt x="1201468" y="1548000"/>
                  <a:pt x="774000" y="1548000"/>
                </a:cubicBezTo>
                <a:cubicBezTo>
                  <a:pt x="346532" y="1548000"/>
                  <a:pt x="0" y="1201468"/>
                  <a:pt x="0" y="774000"/>
                </a:cubicBezTo>
                <a:cubicBezTo>
                  <a:pt x="0" y="346532"/>
                  <a:pt x="346532" y="0"/>
                  <a:pt x="774000" y="0"/>
                </a:cubicBezTo>
                <a:close/>
              </a:path>
            </a:pathLst>
          </a:custGeom>
          <a:noFill/>
        </p:spPr>
        <p:txBody>
          <a:bodyPr wrap="square">
            <a:noAutofit/>
          </a:bodyPr>
          <a:lstStyle>
            <a:lvl1pPr marL="0" indent="0">
              <a:lnSpc>
                <a:spcPct val="150000"/>
              </a:lnSpc>
              <a:buNone/>
              <a:defRPr sz="1600"/>
            </a:lvl1pPr>
            <a:lvl2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2pPr>
            <a:lvl3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3pPr>
            <a:lvl4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4pPr>
            <a:lvl5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5pPr>
            <a:lvl6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6pPr>
            <a:lvl7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7pPr>
            <a:lvl8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8pPr>
            <a:lvl9pPr marL="0" marR="0" indent="0" algn="l" rtl="0" eaLnBrk="1" fontAlgn="auto">
              <a:lnSpc>
                <a:spcPct val="114000"/>
              </a:lnSpc>
              <a:spcBef>
                <a:spcPts val="0"/>
              </a:spcBef>
              <a:spcAft>
                <a:spcPts val="0"/>
              </a:spcAft>
              <a:defRPr kumimoji="0" sz="1800" b="0" i="0" u="none" baseline="0">
                <a:solidFill>
                  <a:srgbClr val="000000">
                    <a:lumMod val="100000"/>
                  </a:srgbClr>
                </a:solidFill>
                <a:latin typeface="Arial" panose="020B0604020202020204" pitchFamily="34" charset="0"/>
              </a:defRPr>
            </a:lvl9pPr>
          </a:lstStyle>
          <a:p>
            <a:pPr lvl="0"/>
            <a:r>
              <a:rPr lang="nl-NL" noProof="0"/>
              <a:t>[Foto]</a:t>
            </a:r>
          </a:p>
        </p:txBody>
      </p:sp>
      <p:sp>
        <p:nvSpPr>
          <p:cNvPr id="19" name="Tijdelijke aanduiding voor voettekst 18">
            <a:extLst>
              <a:ext uri="{FF2B5EF4-FFF2-40B4-BE49-F238E27FC236}">
                <a16:creationId xmlns:a16="http://schemas.microsoft.com/office/drawing/2014/main" id="{AEA1C20C-A661-401D-93F0-ECE7F2001B80}"/>
              </a:ext>
            </a:extLst>
          </p:cNvPr>
          <p:cNvSpPr>
            <a:spLocks noGrp="1" noSelect="1"/>
          </p:cNvSpPr>
          <p:nvPr>
            <p:ph type="ftr" sz="quarter" idx="19"/>
          </p:nvPr>
        </p:nvSpPr>
        <p:spPr bwMode="gray"/>
        <p:txBody>
          <a:bodyPr/>
          <a:lstStyle/>
          <a:p>
            <a:r>
              <a:rPr lang="nl-NL"/>
              <a:t>Basis leertraject Verbindend Onderhandelen | Open inschrijving</a:t>
            </a:r>
          </a:p>
        </p:txBody>
      </p:sp>
      <p:sp>
        <p:nvSpPr>
          <p:cNvPr id="20" name="Tijdelijke aanduiding voor dianummer 19">
            <a:extLst>
              <a:ext uri="{FF2B5EF4-FFF2-40B4-BE49-F238E27FC236}">
                <a16:creationId xmlns:a16="http://schemas.microsoft.com/office/drawing/2014/main" id="{1AE3CF32-24A5-4F9E-80FF-240147895A08}"/>
              </a:ext>
            </a:extLst>
          </p:cNvPr>
          <p:cNvSpPr>
            <a:spLocks noGrp="1" noSelect="1"/>
          </p:cNvSpPr>
          <p:nvPr>
            <p:ph type="sldNum" sz="quarter" idx="20"/>
          </p:nvPr>
        </p:nvSpPr>
        <p:spPr bwMode="gray"/>
        <p:txBody>
          <a:body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8476991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Major Point">
    <p:spTree>
      <p:nvGrpSpPr>
        <p:cNvPr id="1" name=""/>
        <p:cNvGrpSpPr/>
        <p:nvPr/>
      </p:nvGrpSpPr>
      <p:grpSpPr>
        <a:xfrm>
          <a:off x="0" y="0"/>
          <a:ext cx="0" cy="0"/>
          <a:chOff x="0" y="0"/>
          <a:chExt cx="0" cy="0"/>
        </a:xfrm>
      </p:grpSpPr>
      <p:sp>
        <p:nvSpPr>
          <p:cNvPr id="3" name="Picture 1"/>
          <p:cNvSpPr>
            <a:spLocks noGrp="1"/>
          </p:cNvSpPr>
          <p:nvPr>
            <p:ph type="pic" sz="quarter" idx="10" hasCustomPrompt="1"/>
          </p:nvPr>
        </p:nvSpPr>
        <p:spPr>
          <a:xfrm>
            <a:off x="1" y="0"/>
            <a:ext cx="12192000" cy="6858000"/>
          </a:xfrm>
        </p:spPr>
        <p:txBody>
          <a:bodyPr/>
          <a:lstStyle>
            <a:lvl1pPr>
              <a:defRPr/>
            </a:lvl1pPr>
          </a:lstStyle>
          <a:p>
            <a:r>
              <a:rPr lang="en-US"/>
              <a:t>Click icon to add picture</a:t>
            </a:r>
          </a:p>
        </p:txBody>
      </p:sp>
      <p:sp>
        <p:nvSpPr>
          <p:cNvPr id="5" name="Text 1"/>
          <p:cNvSpPr>
            <a:spLocks noGrp="1"/>
          </p:cNvSpPr>
          <p:nvPr>
            <p:ph type="body" sz="quarter" idx="11" hasCustomPrompt="1"/>
          </p:nvPr>
        </p:nvSpPr>
        <p:spPr>
          <a:xfrm>
            <a:off x="7425269" y="3624649"/>
            <a:ext cx="3323825" cy="2398646"/>
          </a:xfrm>
        </p:spPr>
        <p:txBody>
          <a:bodyPr/>
          <a:lstStyle>
            <a:lvl1pPr>
              <a:defRPr>
                <a:solidFill>
                  <a:schemeClr val="bg1"/>
                </a:solidFill>
              </a:defRPr>
            </a:lvl1pPr>
          </a:lstStyle>
          <a:p>
            <a:pPr lvl="0"/>
            <a:r>
              <a:rPr lang="en-US"/>
              <a:t>Click to add text</a:t>
            </a:r>
            <a:endParaRPr lang="ru-RU"/>
          </a:p>
        </p:txBody>
      </p:sp>
      <p:sp>
        <p:nvSpPr>
          <p:cNvPr id="7" name="Text 2"/>
          <p:cNvSpPr>
            <a:spLocks noGrp="1"/>
          </p:cNvSpPr>
          <p:nvPr>
            <p:ph type="body" sz="quarter" idx="20" hasCustomPrompt="1"/>
          </p:nvPr>
        </p:nvSpPr>
        <p:spPr>
          <a:xfrm>
            <a:off x="7823497" y="3065462"/>
            <a:ext cx="2925596" cy="363538"/>
          </a:xfrm>
        </p:spPr>
        <p:txBody>
          <a:bodyPr>
            <a:noAutofit/>
          </a:bodyPr>
          <a:lstStyle>
            <a:lvl1pPr algn="l">
              <a:defRPr sz="1600" b="1" baseline="0">
                <a:solidFill>
                  <a:schemeClr val="bg1"/>
                </a:solidFill>
              </a:defRPr>
            </a:lvl1pPr>
          </a:lstStyle>
          <a:p>
            <a:pPr lvl="0"/>
            <a:r>
              <a:rPr lang="en-US"/>
              <a:t>Click to add text</a:t>
            </a:r>
            <a:endParaRPr lang="ru-RU"/>
          </a:p>
        </p:txBody>
      </p:sp>
    </p:spTree>
    <p:custDataLst>
      <p:tags r:id="rId1"/>
    </p:custDataLst>
    <p:extLst>
      <p:ext uri="{BB962C8B-B14F-4D97-AF65-F5344CB8AC3E}">
        <p14:creationId xmlns:p14="http://schemas.microsoft.com/office/powerpoint/2010/main" val="24927643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Main Menu">
    <p:spTree>
      <p:nvGrpSpPr>
        <p:cNvPr id="1" name=""/>
        <p:cNvGrpSpPr/>
        <p:nvPr/>
      </p:nvGrpSpPr>
      <p:grpSpPr>
        <a:xfrm>
          <a:off x="0" y="0"/>
          <a:ext cx="0" cy="0"/>
          <a:chOff x="0" y="0"/>
          <a:chExt cx="0" cy="0"/>
        </a:xfrm>
      </p:grpSpPr>
      <p:sp>
        <p:nvSpPr>
          <p:cNvPr id="3" name="Picture 1"/>
          <p:cNvSpPr>
            <a:spLocks noGrp="1"/>
          </p:cNvSpPr>
          <p:nvPr>
            <p:ph type="pic" idx="1" hasCustomPrompt="1"/>
          </p:nvPr>
        </p:nvSpPr>
        <p:spPr>
          <a:xfrm>
            <a:off x="8416802" y="-2792"/>
            <a:ext cx="3775198" cy="6860792"/>
          </a:xfrm>
        </p:spPr>
        <p:txBody>
          <a:bodyPr>
            <a:normAutofit/>
          </a:bodyPr>
          <a:lstStyle>
            <a:lvl1pPr marL="0" indent="0">
              <a:buNone/>
              <a:defRPr sz="1600"/>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ru-RU"/>
          </a:p>
        </p:txBody>
      </p:sp>
      <p:sp>
        <p:nvSpPr>
          <p:cNvPr id="35" name="Text 1"/>
          <p:cNvSpPr>
            <a:spLocks noGrp="1"/>
          </p:cNvSpPr>
          <p:nvPr>
            <p:ph type="body" sz="quarter" idx="35" hasCustomPrompt="1"/>
          </p:nvPr>
        </p:nvSpPr>
        <p:spPr>
          <a:xfrm>
            <a:off x="926282" y="5565804"/>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34" name="Text 2"/>
          <p:cNvSpPr>
            <a:spLocks noGrp="1"/>
          </p:cNvSpPr>
          <p:nvPr>
            <p:ph type="body" sz="quarter" idx="34" hasCustomPrompt="1"/>
          </p:nvPr>
        </p:nvSpPr>
        <p:spPr>
          <a:xfrm>
            <a:off x="926282" y="4713903"/>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29" name="Text 3"/>
          <p:cNvSpPr>
            <a:spLocks noGrp="1"/>
          </p:cNvSpPr>
          <p:nvPr>
            <p:ph type="body" sz="quarter" idx="33" hasCustomPrompt="1"/>
          </p:nvPr>
        </p:nvSpPr>
        <p:spPr>
          <a:xfrm>
            <a:off x="926282" y="3862002"/>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28" name="Text 4"/>
          <p:cNvSpPr>
            <a:spLocks noGrp="1"/>
          </p:cNvSpPr>
          <p:nvPr>
            <p:ph type="body" sz="quarter" idx="32" hasCustomPrompt="1"/>
          </p:nvPr>
        </p:nvSpPr>
        <p:spPr>
          <a:xfrm>
            <a:off x="926282" y="3010101"/>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10" name="Text 5"/>
          <p:cNvSpPr>
            <a:spLocks noGrp="1"/>
          </p:cNvSpPr>
          <p:nvPr>
            <p:ph type="body" sz="quarter" idx="31" hasCustomPrompt="1"/>
          </p:nvPr>
        </p:nvSpPr>
        <p:spPr>
          <a:xfrm>
            <a:off x="909440" y="2158200"/>
            <a:ext cx="6136653" cy="554707"/>
          </a:xfrm>
          <a:prstGeom prst="roundRect">
            <a:avLst>
              <a:gd name="adj" fmla="val 4771"/>
            </a:avLst>
          </a:prstGeom>
          <a:noFill/>
        </p:spPr>
        <p:txBody>
          <a:bodyPr lIns="216000" anchor="ctr" anchorCtr="0">
            <a:noAutofit/>
          </a:bodyPr>
          <a:lstStyle>
            <a:lvl1pPr marL="0" indent="0">
              <a:buNone/>
              <a:defRPr>
                <a:solidFill>
                  <a:schemeClr val="tx1">
                    <a:lumMod val="85000"/>
                    <a:lumOff val="15000"/>
                  </a:schemeClr>
                </a:solidFill>
              </a:defRPr>
            </a:lvl1pPr>
            <a:lvl5pPr marL="1828251" indent="0">
              <a:buNone/>
              <a:defRPr/>
            </a:lvl5pPr>
          </a:lstStyle>
          <a:p>
            <a:pPr lvl="0"/>
            <a:r>
              <a:rPr lang="en-US"/>
              <a:t>Click to add text</a:t>
            </a:r>
            <a:endParaRPr lang="ru-RU"/>
          </a:p>
        </p:txBody>
      </p:sp>
      <p:sp>
        <p:nvSpPr>
          <p:cNvPr id="8" name="Title"/>
          <p:cNvSpPr>
            <a:spLocks noGrp="1"/>
          </p:cNvSpPr>
          <p:nvPr>
            <p:ph type="title" hasCustomPrompt="1"/>
          </p:nvPr>
        </p:nvSpPr>
        <p:spPr>
          <a:xfrm>
            <a:off x="796427" y="120644"/>
            <a:ext cx="6750786" cy="1113796"/>
          </a:xfrm>
        </p:spPr>
        <p:txBody>
          <a:bodyPr anchor="b">
            <a:noAutofit/>
          </a:bodyPr>
          <a:lstStyle>
            <a:lvl1pPr>
              <a:defRPr sz="3199"/>
            </a:lvl1pPr>
          </a:lstStyle>
          <a:p>
            <a:r>
              <a:rPr lang="en-US"/>
              <a:t>Click to add title</a:t>
            </a:r>
            <a:endParaRPr lang="ru-RU"/>
          </a:p>
        </p:txBody>
      </p:sp>
    </p:spTree>
    <p:custDataLst>
      <p:tags r:id="rId1"/>
    </p:custDataLst>
    <p:extLst>
      <p:ext uri="{BB962C8B-B14F-4D97-AF65-F5344CB8AC3E}">
        <p14:creationId xmlns:p14="http://schemas.microsoft.com/office/powerpoint/2010/main" val="28135471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Module Title">
    <p:spTree>
      <p:nvGrpSpPr>
        <p:cNvPr id="1" name=""/>
        <p:cNvGrpSpPr/>
        <p:nvPr/>
      </p:nvGrpSpPr>
      <p:grpSpPr>
        <a:xfrm>
          <a:off x="0" y="0"/>
          <a:ext cx="0" cy="0"/>
          <a:chOff x="0" y="0"/>
          <a:chExt cx="0" cy="0"/>
        </a:xfrm>
      </p:grpSpPr>
      <p:sp>
        <p:nvSpPr>
          <p:cNvPr id="11" name="Picture  1"/>
          <p:cNvSpPr>
            <a:spLocks noGrp="1"/>
          </p:cNvSpPr>
          <p:nvPr>
            <p:ph type="pic" sz="quarter" idx="10"/>
          </p:nvPr>
        </p:nvSpPr>
        <p:spPr>
          <a:xfrm>
            <a:off x="1" y="3"/>
            <a:ext cx="12192000" cy="4468813"/>
          </a:xfrm>
        </p:spPr>
        <p:txBody>
          <a:bodyPr>
            <a:normAutofit/>
          </a:bodyPr>
          <a:lstStyle>
            <a:lvl1pPr marL="0" indent="0">
              <a:buNone/>
              <a:defRPr sz="1999"/>
            </a:lvl1pPr>
          </a:lstStyle>
          <a:p>
            <a:r>
              <a:rPr lang="nl-NL"/>
              <a:t>Klik op het pictogram als u een afbeelding wilt toevoegen</a:t>
            </a:r>
            <a:endParaRPr lang="ru-RU"/>
          </a:p>
        </p:txBody>
      </p:sp>
      <p:sp>
        <p:nvSpPr>
          <p:cNvPr id="20" name="Text  1"/>
          <p:cNvSpPr>
            <a:spLocks noGrp="1"/>
          </p:cNvSpPr>
          <p:nvPr>
            <p:ph type="body" sz="quarter" idx="13" hasCustomPrompt="1"/>
          </p:nvPr>
        </p:nvSpPr>
        <p:spPr>
          <a:xfrm>
            <a:off x="874956" y="5710270"/>
            <a:ext cx="6306895" cy="658369"/>
          </a:xfrm>
        </p:spPr>
        <p:txBody>
          <a:bodyPr>
            <a:noAutofit/>
          </a:bodyPr>
          <a:lstStyle>
            <a:lvl1pPr marL="0" indent="0">
              <a:lnSpc>
                <a:spcPct val="120000"/>
              </a:lnSpc>
              <a:buNone/>
              <a:defRPr sz="1400" baseline="0">
                <a:solidFill>
                  <a:schemeClr val="tx2"/>
                </a:solidFill>
              </a:defRPr>
            </a:lvl1pPr>
          </a:lstStyle>
          <a:p>
            <a:pPr lvl="0"/>
            <a:r>
              <a:rPr lang="en-US"/>
              <a:t>Click to add text</a:t>
            </a:r>
            <a:endParaRPr lang="ru-RU"/>
          </a:p>
        </p:txBody>
      </p:sp>
      <p:sp>
        <p:nvSpPr>
          <p:cNvPr id="22" name="Text  2"/>
          <p:cNvSpPr>
            <a:spLocks noGrp="1"/>
          </p:cNvSpPr>
          <p:nvPr>
            <p:ph type="body" sz="quarter" idx="14" hasCustomPrompt="1"/>
          </p:nvPr>
        </p:nvSpPr>
        <p:spPr>
          <a:xfrm>
            <a:off x="874957" y="4921419"/>
            <a:ext cx="2904133" cy="200387"/>
          </a:xfrm>
        </p:spPr>
        <p:txBody>
          <a:bodyPr>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200" b="1" cap="all" spc="80" baseline="0">
                <a:solidFill>
                  <a:schemeClr val="accent1"/>
                </a:solidFill>
                <a:latin typeface="+mj-lt"/>
              </a:defRPr>
            </a:lvl1pPr>
          </a:lstStyle>
          <a:p>
            <a:pPr lvl="0"/>
            <a:r>
              <a:rPr lang="en-US">
                <a:latin typeface="+mj-lt"/>
              </a:rPr>
              <a:t>Click to add text</a:t>
            </a:r>
            <a:endParaRPr lang="ru-RU"/>
          </a:p>
        </p:txBody>
      </p:sp>
      <p:sp>
        <p:nvSpPr>
          <p:cNvPr id="23" name="Title"/>
          <p:cNvSpPr>
            <a:spLocks noGrp="1"/>
          </p:cNvSpPr>
          <p:nvPr>
            <p:ph type="title" hasCustomPrompt="1"/>
          </p:nvPr>
        </p:nvSpPr>
        <p:spPr>
          <a:xfrm>
            <a:off x="860612" y="5188540"/>
            <a:ext cx="10515600" cy="460375"/>
          </a:xfrm>
        </p:spPr>
        <p:txBody>
          <a:bodyPr>
            <a:noAutofit/>
          </a:bodyPr>
          <a:lstStyle>
            <a:lvl1pPr>
              <a:defRPr lang="ru-RU" sz="3199" b="1" kern="1200" cap="all" spc="0" baseline="0" dirty="0">
                <a:solidFill>
                  <a:schemeClr val="tx1"/>
                </a:solidFill>
                <a:latin typeface="+mj-lt"/>
                <a:ea typeface="+mn-ea"/>
                <a:cs typeface="+mn-cs"/>
              </a:defRPr>
            </a:lvl1pPr>
          </a:lstStyle>
          <a:p>
            <a:pPr lvl="0"/>
            <a:r>
              <a:rPr lang="en-US"/>
              <a:t>Click to add title</a:t>
            </a:r>
            <a:endParaRPr lang="ru-RU"/>
          </a:p>
        </p:txBody>
      </p:sp>
    </p:spTree>
    <p:extLst>
      <p:ext uri="{BB962C8B-B14F-4D97-AF65-F5344CB8AC3E}">
        <p14:creationId xmlns:p14="http://schemas.microsoft.com/office/powerpoint/2010/main" val="82683701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dia met 2 kolommen doorlop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smtClean="0"/>
              <a:pPr/>
              <a:t>‹nr.›</a:t>
            </a:fld>
            <a:endParaRPr lang="nl-NL" dirty="0"/>
          </a:p>
        </p:txBody>
      </p:sp>
      <p:sp>
        <p:nvSpPr>
          <p:cNvPr id="6" name="Tijdelijke aanduiding voor inhoud 2"/>
          <p:cNvSpPr>
            <a:spLocks noGrp="1"/>
          </p:cNvSpPr>
          <p:nvPr>
            <p:ph idx="1"/>
          </p:nvPr>
        </p:nvSpPr>
        <p:spPr>
          <a:xfrm>
            <a:off x="407988" y="2434184"/>
            <a:ext cx="11376025" cy="3659113"/>
          </a:xfrm>
          <a:prstGeom prst="rect">
            <a:avLst/>
          </a:prstGeom>
        </p:spPr>
        <p:txBody>
          <a:bodyPr numCol="2" spcCol="144000"/>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88486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of grafie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a:pPr/>
              <a:t>‹nr.›</a:t>
            </a:fld>
            <a:endParaRPr lang="nl-NL" dirty="0"/>
          </a:p>
        </p:txBody>
      </p:sp>
      <p:sp>
        <p:nvSpPr>
          <p:cNvPr id="6" name="Tijdelijke aanduiding voor inhoud 2"/>
          <p:cNvSpPr>
            <a:spLocks noGrp="1"/>
          </p:cNvSpPr>
          <p:nvPr>
            <p:ph idx="1"/>
          </p:nvPr>
        </p:nvSpPr>
        <p:spPr>
          <a:xfrm>
            <a:off x="2063552" y="2434184"/>
            <a:ext cx="8064896"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dia met beeld en vlak">
    <p:spTree>
      <p:nvGrpSpPr>
        <p:cNvPr id="1" name=""/>
        <p:cNvGrpSpPr/>
        <p:nvPr/>
      </p:nvGrpSpPr>
      <p:grpSpPr>
        <a:xfrm>
          <a:off x="0" y="0"/>
          <a:ext cx="0" cy="0"/>
          <a:chOff x="0" y="0"/>
          <a:chExt cx="0" cy="0"/>
        </a:xfrm>
      </p:grpSpPr>
      <p:sp>
        <p:nvSpPr>
          <p:cNvPr id="2" name="shpTitel"/>
          <p:cNvSpPr>
            <a:spLocks noGrp="1"/>
          </p:cNvSpPr>
          <p:nvPr>
            <p:ph type="title"/>
          </p:nvPr>
        </p:nvSpPr>
        <p:spPr>
          <a:xfrm>
            <a:off x="6565899" y="2447926"/>
            <a:ext cx="5218113" cy="942975"/>
          </a:xfrm>
          <a:prstGeom prst="rect">
            <a:avLst/>
          </a:prstGeom>
        </p:spPr>
        <p:txBody>
          <a:bodyPr/>
          <a:lstStyle/>
          <a:p>
            <a:r>
              <a:rPr lang="nl-NL" dirty="0"/>
              <a:t>Klik om de stijl te bewerken</a:t>
            </a:r>
          </a:p>
        </p:txBody>
      </p:sp>
      <p:sp>
        <p:nvSpPr>
          <p:cNvPr id="3"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spTree>
    <p:extLst>
      <p:ext uri="{BB962C8B-B14F-4D97-AF65-F5344CB8AC3E}">
        <p14:creationId xmlns:p14="http://schemas.microsoft.com/office/powerpoint/2010/main" val="412906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dia met gekleurd vla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Tree>
    <p:extLst>
      <p:ext uri="{BB962C8B-B14F-4D97-AF65-F5344CB8AC3E}">
        <p14:creationId xmlns:p14="http://schemas.microsoft.com/office/powerpoint/2010/main" val="346031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dia met foto">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576262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5762625 w 12192000"/>
              <a:gd name="connsiteY1" fmla="*/ 0 h 6858000"/>
              <a:gd name="connsiteX2" fmla="*/ 6353175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53175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382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382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4389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4389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76350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76350 h 6858000"/>
              <a:gd name="connsiteX4" fmla="*/ 6381750 w 12192000"/>
              <a:gd name="connsiteY4" fmla="*/ 9525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762625" y="0"/>
                </a:lnTo>
                <a:cubicBezTo>
                  <a:pt x="5767387" y="638175"/>
                  <a:pt x="5767387" y="638175"/>
                  <a:pt x="5772150" y="1276350"/>
                </a:cubicBezTo>
                <a:cubicBezTo>
                  <a:pt x="6442075" y="1250950"/>
                  <a:pt x="6393520" y="1269615"/>
                  <a:pt x="6391275" y="1276350"/>
                </a:cubicBezTo>
                <a:cubicBezTo>
                  <a:pt x="6388100" y="1285875"/>
                  <a:pt x="6403975" y="247650"/>
                  <a:pt x="6381750" y="9525"/>
                </a:cubicBezTo>
                <a:lnTo>
                  <a:pt x="12192000" y="0"/>
                </a:lnTo>
                <a:lnTo>
                  <a:pt x="12192000" y="6858000"/>
                </a:lnTo>
                <a:lnTo>
                  <a:pt x="0" y="6858000"/>
                </a:lnTo>
                <a:lnTo>
                  <a:pt x="0" y="0"/>
                </a:lnTo>
                <a:close/>
              </a:path>
            </a:pathLst>
          </a:custGeom>
        </p:spPr>
        <p:txBody>
          <a:bodyPr/>
          <a:lstStyle>
            <a:lvl1pPr marL="0" indent="0">
              <a:buNone/>
              <a:defRPr/>
            </a:lvl1pPr>
          </a:lstStyle>
          <a:p>
            <a:r>
              <a:rPr lang="nl-NL" dirty="0"/>
              <a:t>Klik om een afbeelding </a:t>
            </a:r>
          </a:p>
          <a:p>
            <a:r>
              <a:rPr lang="nl-NL" dirty="0"/>
              <a:t>voegen</a:t>
            </a:r>
          </a:p>
        </p:txBody>
      </p:sp>
      <p:pic>
        <p:nvPicPr>
          <p:cNvPr id="5" name="Afbeelding 4" descr="quote sluit.pdf"/>
          <p:cNvPicPr>
            <a:picLocks noChangeAspect="1"/>
          </p:cNvPicPr>
          <p:nvPr userDrawn="1"/>
        </p:nvPicPr>
        <p:blipFill>
          <a:blip r:embed="rId2" cstate="print"/>
          <a:stretch>
            <a:fillRect/>
          </a:stretch>
        </p:blipFill>
        <p:spPr>
          <a:xfrm>
            <a:off x="10277565" y="5473700"/>
            <a:ext cx="1507067" cy="1079500"/>
          </a:xfrm>
          <a:prstGeom prst="rect">
            <a:avLst/>
          </a:prstGeom>
        </p:spPr>
      </p:pic>
      <p:sp>
        <p:nvSpPr>
          <p:cNvPr id="2" name="Titel 1"/>
          <p:cNvSpPr>
            <a:spLocks noGrp="1"/>
          </p:cNvSpPr>
          <p:nvPr>
            <p:ph type="title"/>
          </p:nvPr>
        </p:nvSpPr>
        <p:spPr>
          <a:xfrm>
            <a:off x="3719736" y="2492896"/>
            <a:ext cx="4944235" cy="801016"/>
          </a:xfrm>
        </p:spPr>
        <p:txBody>
          <a:bodyPr/>
          <a:lstStyle/>
          <a:p>
            <a:r>
              <a:rPr lang="nl-NL" dirty="0"/>
              <a:t>Titelstijl van model bewerken</a:t>
            </a:r>
          </a:p>
        </p:txBody>
      </p:sp>
    </p:spTree>
    <p:extLst>
      <p:ext uri="{BB962C8B-B14F-4D97-AF65-F5344CB8AC3E}">
        <p14:creationId xmlns:p14="http://schemas.microsoft.com/office/powerpoint/2010/main" val="2579161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6.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7.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6023992" y="0"/>
            <a:ext cx="6168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8" name="shpDatum"/>
          <p:cNvSpPr>
            <a:spLocks noGrp="1"/>
          </p:cNvSpPr>
          <p:nvPr>
            <p:ph type="dt" sz="half" idx="2"/>
          </p:nvPr>
        </p:nvSpPr>
        <p:spPr>
          <a:xfrm>
            <a:off x="6565899" y="6389688"/>
            <a:ext cx="4930775" cy="360362"/>
          </a:xfrm>
          <a:prstGeom prst="rect">
            <a:avLst/>
          </a:prstGeom>
        </p:spPr>
        <p:txBody>
          <a:bodyPr vert="horz" lIns="91440" tIns="45720" rIns="91440" bIns="45720" rtlCol="0" anchor="ct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 name="shpTitel"/>
          <p:cNvSpPr>
            <a:spLocks noGrp="1"/>
          </p:cNvSpPr>
          <p:nvPr>
            <p:ph type="title"/>
          </p:nvPr>
        </p:nvSpPr>
        <p:spPr>
          <a:xfrm>
            <a:off x="6565899" y="2447926"/>
            <a:ext cx="4930775"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1029" name="shpTekst"/>
          <p:cNvSpPr>
            <a:spLocks noGrp="1"/>
          </p:cNvSpPr>
          <p:nvPr>
            <p:ph type="body" idx="1"/>
          </p:nvPr>
        </p:nvSpPr>
        <p:spPr bwMode="auto">
          <a:xfrm>
            <a:off x="6565899" y="3505035"/>
            <a:ext cx="4913627" cy="27733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p:txBody>
      </p:sp>
      <p:pic>
        <p:nvPicPr>
          <p:cNvPr id="2" name="Afbeelding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cSld>
  <p:clrMap bg1="lt1" tx1="dk1" bg2="lt2" tx2="dk2" accent1="accent1" accent2="accent2" accent3="accent3" accent4="accent4" accent5="accent5" accent6="accent6" hlink="hlink" folHlink="folHlink"/>
  <p:sldLayoutIdLst>
    <p:sldLayoutId id="2147483810" r:id="rId1"/>
  </p:sldLayoutIdLst>
  <p:hf hdr="0"/>
  <p:txStyles>
    <p:titleStyle>
      <a:lvl1pPr algn="l" rtl="0" eaLnBrk="1" fontAlgn="base" hangingPunct="1">
        <a:spcBef>
          <a:spcPct val="0"/>
        </a:spcBef>
        <a:spcAft>
          <a:spcPct val="0"/>
        </a:spcAft>
        <a:defRPr sz="2600" kern="1200" spc="-60">
          <a:solidFill>
            <a:schemeClr val="tx2"/>
          </a:solidFill>
          <a:latin typeface="Verdana" pitchFamily="34" charset="0"/>
          <a:ea typeface="ＭＳ Ｐゴシック"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1" fontAlgn="base" hangingPunct="1">
        <a:spcBef>
          <a:spcPct val="20000"/>
        </a:spcBef>
        <a:spcAft>
          <a:spcPct val="0"/>
        </a:spcAft>
        <a:buFont typeface="Arial" charset="0"/>
        <a:defRPr kern="1200">
          <a:solidFill>
            <a:schemeClr val="bg1"/>
          </a:solidFill>
          <a:latin typeface="Verdana" pitchFamily="34" charset="0"/>
          <a:ea typeface="ＭＳ Ｐゴシック" charset="0"/>
          <a:cs typeface="Verdana" pitchFamily="34" charset="0"/>
        </a:defRPr>
      </a:lvl1pPr>
      <a:lvl2pPr marL="279400" indent="1778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34" userDrawn="1">
          <p15:clr>
            <a:srgbClr val="F26B43"/>
          </p15:clr>
        </p15:guide>
        <p15:guide id="4"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1219200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1028" name="shpDatum"/>
          <p:cNvSpPr>
            <a:spLocks noGrp="1" noChangeArrowheads="1"/>
          </p:cNvSpPr>
          <p:nvPr>
            <p:ph type="dt" sz="half" idx="2"/>
          </p:nvPr>
        </p:nvSpPr>
        <p:spPr bwMode="auto">
          <a:xfrm>
            <a:off x="6096000" y="6525343"/>
            <a:ext cx="5688013" cy="3326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29" name="shpVoettekst"/>
          <p:cNvSpPr>
            <a:spLocks noGrp="1" noChangeArrowheads="1"/>
          </p:cNvSpPr>
          <p:nvPr>
            <p:ph type="ftr" sz="quarter" idx="3"/>
          </p:nvPr>
        </p:nvSpPr>
        <p:spPr bwMode="auto">
          <a:xfrm>
            <a:off x="6107562" y="6309320"/>
            <a:ext cx="5676451" cy="383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30" name="shpPagina"/>
          <p:cNvSpPr>
            <a:spLocks noGrp="1" noChangeArrowheads="1"/>
          </p:cNvSpPr>
          <p:nvPr>
            <p:ph type="sldNum" sz="quarter" idx="4"/>
          </p:nvPr>
        </p:nvSpPr>
        <p:spPr bwMode="auto">
          <a:xfrm>
            <a:off x="407368" y="6309320"/>
            <a:ext cx="950384"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charset="0"/>
                <a:cs typeface="Verdana" charset="0"/>
              </a:defRPr>
            </a:lvl1pPr>
          </a:lstStyle>
          <a:p>
            <a:fld id="{D7429B68-704F-9B4C-802C-3801ACADB804}" type="slidenum">
              <a:rPr lang="nl-NL"/>
              <a:pPr/>
              <a:t>‹nr.›</a:t>
            </a:fld>
            <a:endParaRPr lang="nl-NL" dirty="0"/>
          </a:p>
        </p:txBody>
      </p:sp>
      <p:sp>
        <p:nvSpPr>
          <p:cNvPr id="1026" name="shpTitel"/>
          <p:cNvSpPr>
            <a:spLocks noGrp="1" noChangeArrowheads="1"/>
          </p:cNvSpPr>
          <p:nvPr>
            <p:ph type="title"/>
          </p:nvPr>
        </p:nvSpPr>
        <p:spPr bwMode="auto">
          <a:xfrm>
            <a:off x="2063553" y="1628800"/>
            <a:ext cx="9720460" cy="50413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1"/>
            <a:ext cx="12192000" cy="107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1" name="Afbeelding 10" descr="quote open.pdf"/>
          <p:cNvPicPr>
            <a:picLocks noChangeAspect="1"/>
          </p:cNvPicPr>
          <p:nvPr/>
        </p:nvPicPr>
        <p:blipFill>
          <a:blip r:embed="rId7" cstate="print"/>
          <a:stretch>
            <a:fillRect/>
          </a:stretch>
        </p:blipFill>
        <p:spPr>
          <a:xfrm>
            <a:off x="406400" y="1295400"/>
            <a:ext cx="1507067" cy="1079500"/>
          </a:xfrm>
          <a:prstGeom prst="rect">
            <a:avLst/>
          </a:prstGeom>
        </p:spPr>
      </p:pic>
      <p:pic>
        <p:nvPicPr>
          <p:cNvPr id="13" name="Afbeelding 12" descr="RO_vervolgpagina_Logo_2_RGB_pos__aangepast.png"/>
          <p:cNvPicPr>
            <a:picLocks noChangeAspect="1"/>
          </p:cNvPicPr>
          <p:nvPr userDrawn="1"/>
        </p:nvPicPr>
        <p:blipFill>
          <a:blip r:embed="rId8" cstate="print"/>
          <a:stretch>
            <a:fillRect/>
          </a:stretch>
        </p:blipFill>
        <p:spPr>
          <a:xfrm>
            <a:off x="0" y="0"/>
            <a:ext cx="12192000" cy="1057656"/>
          </a:xfrm>
          <a:prstGeom prst="rect">
            <a:avLst/>
          </a:prstGeom>
        </p:spPr>
      </p:pic>
    </p:spTree>
  </p:cSld>
  <p:clrMap bg1="lt1" tx1="dk1" bg2="lt2" tx2="dk2" accent1="accent1" accent2="accent2" accent3="accent3" accent4="accent4" accent5="accent5" accent6="accent6" hlink="hlink" folHlink="folHlink"/>
  <p:sldLayoutIdLst>
    <p:sldLayoutId id="2147483812" r:id="rId1"/>
    <p:sldLayoutId id="2147483808" r:id="rId2"/>
    <p:sldLayoutId id="2147483813" r:id="rId3"/>
    <p:sldLayoutId id="2147483823" r:id="rId4"/>
    <p:sldLayoutId id="2147483822" r:id="rId5"/>
  </p:sldLayoutIdLst>
  <p:hf hdr="0"/>
  <p:txStyles>
    <p:titleStyle>
      <a:lvl1pPr algn="l" rtl="0" eaLnBrk="0" fontAlgn="base" hangingPunct="0">
        <a:spcBef>
          <a:spcPct val="0"/>
        </a:spcBef>
        <a:spcAft>
          <a:spcPct val="0"/>
        </a:spcAft>
        <a:defRPr sz="2600" spc="-60">
          <a:solidFill>
            <a:schemeClr val="tx1"/>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algn="l" rtl="0" eaLnBrk="0" fontAlgn="base" hangingPunct="0">
        <a:spcBef>
          <a:spcPct val="20000"/>
        </a:spcBef>
        <a:spcAft>
          <a:spcPct val="0"/>
        </a:spcAft>
        <a:defRPr lang="nl-NL" kern="1200" dirty="0">
          <a:solidFill>
            <a:srgbClr val="000000"/>
          </a:solidFill>
          <a:latin typeface="Verdana" pitchFamily="34" charset="0"/>
          <a:ea typeface="ＭＳ Ｐゴシック"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257" userDrawn="1">
          <p15:clr>
            <a:srgbClr val="F26B43"/>
          </p15:clr>
        </p15:guide>
        <p15:guide id="5" pos="74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8" name="shpDatum"/>
          <p:cNvSpPr>
            <a:spLocks noGrp="1"/>
          </p:cNvSpPr>
          <p:nvPr>
            <p:ph type="dt" sz="half" idx="2"/>
          </p:nvPr>
        </p:nvSpPr>
        <p:spPr>
          <a:xfrm>
            <a:off x="6565899" y="6389688"/>
            <a:ext cx="5218113" cy="360362"/>
          </a:xfrm>
          <a:prstGeom prst="rect">
            <a:avLst/>
          </a:prstGeom>
        </p:spPr>
        <p:txBody>
          <a:bodyPr vert="horz" lIns="91440" tIns="45720" rIns="91440" bIns="45720" rtlCol="0" anchor="ct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a:p>
        </p:txBody>
      </p:sp>
      <p:sp>
        <p:nvSpPr>
          <p:cNvPr id="10" name="shpTitel"/>
          <p:cNvSpPr>
            <a:spLocks noGrp="1"/>
          </p:cNvSpPr>
          <p:nvPr>
            <p:ph type="title"/>
          </p:nvPr>
        </p:nvSpPr>
        <p:spPr>
          <a:xfrm>
            <a:off x="6565899" y="2447926"/>
            <a:ext cx="5218113"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1029" name="shpTekst"/>
          <p:cNvSpPr>
            <a:spLocks noGrp="1"/>
          </p:cNvSpPr>
          <p:nvPr>
            <p:ph type="body" idx="1"/>
          </p:nvPr>
        </p:nvSpPr>
        <p:spPr bwMode="auto">
          <a:xfrm>
            <a:off x="6546851" y="3484563"/>
            <a:ext cx="5237162" cy="277336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p:txBody>
      </p:sp>
      <p:pic>
        <p:nvPicPr>
          <p:cNvPr id="11" name="Afbeelding 10"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12" name="Afbeelding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Lst>
  <p:hf hdr="0"/>
  <p:txStyles>
    <p:titleStyle>
      <a:lvl1pPr algn="l" rtl="0" eaLnBrk="0" fontAlgn="base" hangingPunct="0">
        <a:spcBef>
          <a:spcPct val="0"/>
        </a:spcBef>
        <a:spcAft>
          <a:spcPct val="0"/>
        </a:spcAft>
        <a:defRPr sz="2600" kern="1200" spc="-60">
          <a:solidFill>
            <a:schemeClr val="tx2"/>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chemeClr val="bg1"/>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5" pos="41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pKleurvlak"/>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2" name="Tijdelijke aanduiding voor titel 1"/>
          <p:cNvSpPr>
            <a:spLocks noGrp="1"/>
          </p:cNvSpPr>
          <p:nvPr>
            <p:ph type="title"/>
          </p:nvPr>
        </p:nvSpPr>
        <p:spPr>
          <a:xfrm>
            <a:off x="3599723" y="2772000"/>
            <a:ext cx="4944235" cy="801016"/>
          </a:xfrm>
          <a:prstGeom prst="rect">
            <a:avLst/>
          </a:prstGeom>
        </p:spPr>
        <p:txBody>
          <a:bodyPr vert="horz" lIns="91440" tIns="45720" rIns="91440" bIns="45720" rtlCol="0" anchor="ctr">
            <a:normAutofit/>
          </a:bodyPr>
          <a:lstStyle/>
          <a:p>
            <a:r>
              <a:rPr lang="nl-NL" dirty="0"/>
              <a:t>Titelstijl van model bewerken</a:t>
            </a:r>
          </a:p>
        </p:txBody>
      </p:sp>
      <p:pic>
        <p:nvPicPr>
          <p:cNvPr id="6" name="Afbeelding 5"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9" name="Afbeelding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extLst>
      <p:ext uri="{BB962C8B-B14F-4D97-AF65-F5344CB8AC3E}">
        <p14:creationId xmlns:p14="http://schemas.microsoft.com/office/powerpoint/2010/main" val="2382630965"/>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457200" rtl="0" eaLnBrk="1" latinLnBrk="0" hangingPunct="1">
        <a:spcBef>
          <a:spcPct val="0"/>
        </a:spcBef>
        <a:buNone/>
        <a:defRPr sz="2600" kern="1200">
          <a:solidFill>
            <a:schemeClr val="tx2"/>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guide id="4" pos="2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99723" y="2772000"/>
            <a:ext cx="4944235" cy="801016"/>
          </a:xfrm>
          <a:prstGeom prst="rect">
            <a:avLst/>
          </a:prstGeom>
        </p:spPr>
        <p:txBody>
          <a:bodyPr vert="horz" lIns="91440" tIns="45720" rIns="91440" bIns="45720" rtlCol="0" anchor="ctr">
            <a:normAutofit/>
          </a:bodyPr>
          <a:lstStyle/>
          <a:p>
            <a:r>
              <a:rPr lang="nl-NL" dirty="0"/>
              <a:t>Titelstijl van model bewerken</a:t>
            </a:r>
          </a:p>
        </p:txBody>
      </p:sp>
      <p:pic>
        <p:nvPicPr>
          <p:cNvPr id="5" name="Afbeelding 4"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6" name="Afbeelding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extLst>
      <p:ext uri="{BB962C8B-B14F-4D97-AF65-F5344CB8AC3E}">
        <p14:creationId xmlns:p14="http://schemas.microsoft.com/office/powerpoint/2010/main" val="3978470802"/>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457200" rtl="0" eaLnBrk="1" latinLnBrk="0" hangingPunct="1">
        <a:spcBef>
          <a:spcPct val="0"/>
        </a:spcBef>
        <a:buNone/>
        <a:defRPr sz="2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noSelect="1"/>
          </p:cNvSpPr>
          <p:nvPr>
            <p:ph type="title"/>
          </p:nvPr>
        </p:nvSpPr>
        <p:spPr bwMode="gray">
          <a:xfrm>
            <a:off x="622800" y="509618"/>
            <a:ext cx="11066400" cy="720000"/>
          </a:xfrm>
          <a:prstGeom prst="rect">
            <a:avLst/>
          </a:prstGeom>
        </p:spPr>
        <p:txBody>
          <a:bodyPr vert="horz" lIns="0" tIns="0" rIns="0" bIns="0" rtlCol="0" anchor="t">
            <a:noAutofit/>
          </a:bodyPr>
          <a:lstStyle/>
          <a:p>
            <a:r>
              <a:rPr lang="nl-NL" noProof="1"/>
              <a:t>[Titel]</a:t>
            </a:r>
          </a:p>
        </p:txBody>
      </p:sp>
      <p:sp>
        <p:nvSpPr>
          <p:cNvPr id="3" name="Frame text 2 (JU-Free)"/>
          <p:cNvSpPr>
            <a:spLocks noGrp="1"/>
          </p:cNvSpPr>
          <p:nvPr>
            <p:ph type="body" idx="1"/>
          </p:nvPr>
        </p:nvSpPr>
        <p:spPr bwMode="gray">
          <a:xfrm>
            <a:off x="622800" y="1627200"/>
            <a:ext cx="11066400" cy="41688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
        <p:nvSpPr>
          <p:cNvPr id="14" name="Frame 3">
            <a:extLst>
              <a:ext uri="{FF2B5EF4-FFF2-40B4-BE49-F238E27FC236}">
                <a16:creationId xmlns:a16="http://schemas.microsoft.com/office/drawing/2014/main" id="{C4DA7574-7B84-4952-8CE9-90B7E131F823}"/>
              </a:ext>
            </a:extLst>
          </p:cNvPr>
          <p:cNvSpPr>
            <a:spLocks noSelect="1"/>
          </p:cNvSpPr>
          <p:nvPr userDrawn="1"/>
        </p:nvSpPr>
        <p:spPr bwMode="gray">
          <a:xfrm>
            <a:off x="377923" y="6176968"/>
            <a:ext cx="222308" cy="300038"/>
          </a:xfrm>
          <a:custGeom>
            <a:avLst/>
            <a:gdLst>
              <a:gd name="T0" fmla="*/ 521 w 701"/>
              <a:gd name="T1" fmla="*/ 29 h 945"/>
              <a:gd name="T2" fmla="*/ 522 w 701"/>
              <a:gd name="T3" fmla="*/ 52 h 945"/>
              <a:gd name="T4" fmla="*/ 466 w 701"/>
              <a:gd name="T5" fmla="*/ 192 h 945"/>
              <a:gd name="T6" fmla="*/ 464 w 701"/>
              <a:gd name="T7" fmla="*/ 194 h 945"/>
              <a:gd name="T8" fmla="*/ 358 w 701"/>
              <a:gd name="T9" fmla="*/ 332 h 945"/>
              <a:gd name="T10" fmla="*/ 345 w 701"/>
              <a:gd name="T11" fmla="*/ 349 h 945"/>
              <a:gd name="T12" fmla="*/ 489 w 701"/>
              <a:gd name="T13" fmla="*/ 349 h 945"/>
              <a:gd name="T14" fmla="*/ 519 w 701"/>
              <a:gd name="T15" fmla="*/ 384 h 945"/>
              <a:gd name="T16" fmla="*/ 519 w 701"/>
              <a:gd name="T17" fmla="*/ 447 h 945"/>
              <a:gd name="T18" fmla="*/ 495 w 701"/>
              <a:gd name="T19" fmla="*/ 472 h 945"/>
              <a:gd name="T20" fmla="*/ 159 w 701"/>
              <a:gd name="T21" fmla="*/ 472 h 945"/>
              <a:gd name="T22" fmla="*/ 129 w 701"/>
              <a:gd name="T23" fmla="*/ 444 h 945"/>
              <a:gd name="T24" fmla="*/ 129 w 701"/>
              <a:gd name="T25" fmla="*/ 430 h 945"/>
              <a:gd name="T26" fmla="*/ 139 w 701"/>
              <a:gd name="T27" fmla="*/ 402 h 945"/>
              <a:gd name="T28" fmla="*/ 140 w 701"/>
              <a:gd name="T29" fmla="*/ 401 h 945"/>
              <a:gd name="T30" fmla="*/ 346 w 701"/>
              <a:gd name="T31" fmla="*/ 136 h 945"/>
              <a:gd name="T32" fmla="*/ 346 w 701"/>
              <a:gd name="T33" fmla="*/ 136 h 945"/>
              <a:gd name="T34" fmla="*/ 384 w 701"/>
              <a:gd name="T35" fmla="*/ 56 h 945"/>
              <a:gd name="T36" fmla="*/ 328 w 701"/>
              <a:gd name="T37" fmla="*/ 0 h 945"/>
              <a:gd name="T38" fmla="*/ 304 w 701"/>
              <a:gd name="T39" fmla="*/ 0 h 945"/>
              <a:gd name="T40" fmla="*/ 235 w 701"/>
              <a:gd name="T41" fmla="*/ 41 h 945"/>
              <a:gd name="T42" fmla="*/ 235 w 701"/>
              <a:gd name="T43" fmla="*/ 42 h 945"/>
              <a:gd name="T44" fmla="*/ 210 w 701"/>
              <a:gd name="T45" fmla="*/ 54 h 945"/>
              <a:gd name="T46" fmla="*/ 187 w 701"/>
              <a:gd name="T47" fmla="*/ 42 h 945"/>
              <a:gd name="T48" fmla="*/ 148 w 701"/>
              <a:gd name="T49" fmla="*/ 3 h 945"/>
              <a:gd name="T50" fmla="*/ 145 w 701"/>
              <a:gd name="T51" fmla="*/ 0 h 945"/>
              <a:gd name="T52" fmla="*/ 28 w 701"/>
              <a:gd name="T53" fmla="*/ 0 h 945"/>
              <a:gd name="T54" fmla="*/ 0 w 701"/>
              <a:gd name="T55" fmla="*/ 27 h 945"/>
              <a:gd name="T56" fmla="*/ 0 w 701"/>
              <a:gd name="T57" fmla="*/ 919 h 945"/>
              <a:gd name="T58" fmla="*/ 27 w 701"/>
              <a:gd name="T59" fmla="*/ 945 h 945"/>
              <a:gd name="T60" fmla="*/ 190 w 701"/>
              <a:gd name="T61" fmla="*/ 945 h 945"/>
              <a:gd name="T62" fmla="*/ 217 w 701"/>
              <a:gd name="T63" fmla="*/ 919 h 945"/>
              <a:gd name="T64" fmla="*/ 217 w 701"/>
              <a:gd name="T65" fmla="*/ 621 h 945"/>
              <a:gd name="T66" fmla="*/ 391 w 701"/>
              <a:gd name="T67" fmla="*/ 621 h 945"/>
              <a:gd name="T68" fmla="*/ 701 w 701"/>
              <a:gd name="T69" fmla="*/ 308 h 945"/>
              <a:gd name="T70" fmla="*/ 521 w 701"/>
              <a:gd name="T71" fmla="*/ 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1" h="945">
                <a:moveTo>
                  <a:pt x="521" y="29"/>
                </a:moveTo>
                <a:cubicBezTo>
                  <a:pt x="522" y="37"/>
                  <a:pt x="522" y="44"/>
                  <a:pt x="522" y="52"/>
                </a:cubicBezTo>
                <a:cubicBezTo>
                  <a:pt x="522" y="110"/>
                  <a:pt x="497" y="146"/>
                  <a:pt x="466" y="192"/>
                </a:cubicBezTo>
                <a:cubicBezTo>
                  <a:pt x="464" y="194"/>
                  <a:pt x="464" y="194"/>
                  <a:pt x="464" y="194"/>
                </a:cubicBezTo>
                <a:cubicBezTo>
                  <a:pt x="438" y="232"/>
                  <a:pt x="396" y="285"/>
                  <a:pt x="358" y="332"/>
                </a:cubicBezTo>
                <a:cubicBezTo>
                  <a:pt x="354" y="338"/>
                  <a:pt x="349" y="344"/>
                  <a:pt x="345" y="349"/>
                </a:cubicBezTo>
                <a:cubicBezTo>
                  <a:pt x="489" y="349"/>
                  <a:pt x="489" y="349"/>
                  <a:pt x="489" y="349"/>
                </a:cubicBezTo>
                <a:cubicBezTo>
                  <a:pt x="507" y="349"/>
                  <a:pt x="519" y="360"/>
                  <a:pt x="519" y="384"/>
                </a:cubicBezTo>
                <a:cubicBezTo>
                  <a:pt x="519" y="447"/>
                  <a:pt x="519" y="447"/>
                  <a:pt x="519" y="447"/>
                </a:cubicBezTo>
                <a:cubicBezTo>
                  <a:pt x="519" y="461"/>
                  <a:pt x="504" y="472"/>
                  <a:pt x="495" y="472"/>
                </a:cubicBezTo>
                <a:cubicBezTo>
                  <a:pt x="159" y="472"/>
                  <a:pt x="159" y="472"/>
                  <a:pt x="159" y="472"/>
                </a:cubicBezTo>
                <a:cubicBezTo>
                  <a:pt x="144" y="472"/>
                  <a:pt x="129" y="462"/>
                  <a:pt x="129" y="444"/>
                </a:cubicBezTo>
                <a:cubicBezTo>
                  <a:pt x="129" y="430"/>
                  <a:pt x="129" y="430"/>
                  <a:pt x="129" y="430"/>
                </a:cubicBezTo>
                <a:cubicBezTo>
                  <a:pt x="129" y="413"/>
                  <a:pt x="133" y="410"/>
                  <a:pt x="139" y="402"/>
                </a:cubicBezTo>
                <a:cubicBezTo>
                  <a:pt x="140" y="401"/>
                  <a:pt x="140" y="401"/>
                  <a:pt x="140" y="401"/>
                </a:cubicBezTo>
                <a:cubicBezTo>
                  <a:pt x="198" y="329"/>
                  <a:pt x="300" y="196"/>
                  <a:pt x="346" y="136"/>
                </a:cubicBezTo>
                <a:cubicBezTo>
                  <a:pt x="346" y="136"/>
                  <a:pt x="346" y="136"/>
                  <a:pt x="346" y="136"/>
                </a:cubicBezTo>
                <a:cubicBezTo>
                  <a:pt x="370" y="106"/>
                  <a:pt x="384" y="78"/>
                  <a:pt x="384" y="56"/>
                </a:cubicBezTo>
                <a:cubicBezTo>
                  <a:pt x="384" y="30"/>
                  <a:pt x="367" y="0"/>
                  <a:pt x="328" y="0"/>
                </a:cubicBezTo>
                <a:cubicBezTo>
                  <a:pt x="304" y="0"/>
                  <a:pt x="304" y="0"/>
                  <a:pt x="304" y="0"/>
                </a:cubicBezTo>
                <a:cubicBezTo>
                  <a:pt x="271" y="5"/>
                  <a:pt x="244" y="32"/>
                  <a:pt x="235" y="41"/>
                </a:cubicBezTo>
                <a:cubicBezTo>
                  <a:pt x="235" y="42"/>
                  <a:pt x="235" y="42"/>
                  <a:pt x="235" y="42"/>
                </a:cubicBezTo>
                <a:cubicBezTo>
                  <a:pt x="228" y="49"/>
                  <a:pt x="222" y="54"/>
                  <a:pt x="210" y="54"/>
                </a:cubicBezTo>
                <a:cubicBezTo>
                  <a:pt x="200" y="54"/>
                  <a:pt x="194" y="48"/>
                  <a:pt x="187" y="42"/>
                </a:cubicBezTo>
                <a:cubicBezTo>
                  <a:pt x="148" y="3"/>
                  <a:pt x="148" y="3"/>
                  <a:pt x="148" y="3"/>
                </a:cubicBezTo>
                <a:cubicBezTo>
                  <a:pt x="145" y="0"/>
                  <a:pt x="145" y="0"/>
                  <a:pt x="145" y="0"/>
                </a:cubicBezTo>
                <a:cubicBezTo>
                  <a:pt x="28" y="0"/>
                  <a:pt x="28" y="0"/>
                  <a:pt x="28" y="0"/>
                </a:cubicBezTo>
                <a:cubicBezTo>
                  <a:pt x="12" y="0"/>
                  <a:pt x="0" y="13"/>
                  <a:pt x="0" y="27"/>
                </a:cubicBezTo>
                <a:cubicBezTo>
                  <a:pt x="0" y="919"/>
                  <a:pt x="0" y="919"/>
                  <a:pt x="0" y="919"/>
                </a:cubicBezTo>
                <a:cubicBezTo>
                  <a:pt x="0" y="933"/>
                  <a:pt x="12" y="945"/>
                  <a:pt x="27" y="945"/>
                </a:cubicBezTo>
                <a:cubicBezTo>
                  <a:pt x="190" y="945"/>
                  <a:pt x="190" y="945"/>
                  <a:pt x="190" y="945"/>
                </a:cubicBezTo>
                <a:cubicBezTo>
                  <a:pt x="204" y="945"/>
                  <a:pt x="217" y="933"/>
                  <a:pt x="217" y="919"/>
                </a:cubicBezTo>
                <a:cubicBezTo>
                  <a:pt x="217" y="621"/>
                  <a:pt x="217" y="621"/>
                  <a:pt x="217" y="621"/>
                </a:cubicBezTo>
                <a:cubicBezTo>
                  <a:pt x="391" y="621"/>
                  <a:pt x="391" y="621"/>
                  <a:pt x="391" y="621"/>
                </a:cubicBezTo>
                <a:cubicBezTo>
                  <a:pt x="561" y="621"/>
                  <a:pt x="701" y="481"/>
                  <a:pt x="701" y="308"/>
                </a:cubicBezTo>
                <a:cubicBezTo>
                  <a:pt x="701" y="186"/>
                  <a:pt x="627" y="79"/>
                  <a:pt x="521" y="29"/>
                </a:cubicBezTo>
              </a:path>
            </a:pathLst>
          </a:custGeom>
          <a:solidFill>
            <a:srgbClr val="E83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1" name="Frame footer 5"/>
          <p:cNvSpPr>
            <a:spLocks noGrp="1" noSelect="1"/>
          </p:cNvSpPr>
          <p:nvPr>
            <p:ph type="ftr" sz="quarter" idx="3"/>
          </p:nvPr>
        </p:nvSpPr>
        <p:spPr bwMode="gray">
          <a:xfrm>
            <a:off x="6631200" y="6341910"/>
            <a:ext cx="5026081" cy="126455"/>
          </a:xfrm>
          <a:prstGeom prst="rect">
            <a:avLst/>
          </a:prstGeom>
        </p:spPr>
        <p:txBody>
          <a:bodyPr vert="horz" lIns="0" tIns="0" rIns="0" bIns="0" rtlCol="0" anchor="t"/>
          <a:lstStyle>
            <a:lvl1pPr algn="r">
              <a:defRPr sz="1100" cap="none" baseline="0">
                <a:solidFill>
                  <a:schemeClr val="accent1"/>
                </a:solidFill>
              </a:defRPr>
            </a:lvl1pPr>
          </a:lstStyle>
          <a:p>
            <a:r>
              <a:rPr lang="nl-NL"/>
              <a:t>Basis leertraject Verbindend Onderhandelen | Open inschrijving</a:t>
            </a:r>
          </a:p>
        </p:txBody>
      </p:sp>
      <p:sp>
        <p:nvSpPr>
          <p:cNvPr id="4" name="Date Placeholder 7">
            <a:extLst>
              <a:ext uri="{FF2B5EF4-FFF2-40B4-BE49-F238E27FC236}">
                <a16:creationId xmlns:a16="http://schemas.microsoft.com/office/drawing/2014/main" id="{665C1060-6539-4578-A585-5E32B5153C9F}"/>
              </a:ext>
            </a:extLst>
          </p:cNvPr>
          <p:cNvSpPr>
            <a:spLocks noGrp="1" noSelect="1"/>
          </p:cNvSpPr>
          <p:nvPr>
            <p:ph type="dt" sz="half" idx="2"/>
          </p:nvPr>
        </p:nvSpPr>
        <p:spPr bwMode="gray">
          <a:xfrm>
            <a:off x="5715226" y="6347938"/>
            <a:ext cx="761547" cy="126398"/>
          </a:xfrm>
          <a:prstGeom prst="rect">
            <a:avLst/>
          </a:prstGeom>
        </p:spPr>
        <p:txBody>
          <a:bodyPr vert="horz" lIns="91440" tIns="45720" rIns="91440" bIns="45720" rtlCol="0" anchor="ctr"/>
          <a:lstStyle>
            <a:lvl1pPr algn="r">
              <a:defRPr lang="en-NL" sz="1100" kern="1200" cap="all" baseline="0" smtClean="0">
                <a:solidFill>
                  <a:schemeClr val="accent1"/>
                </a:solidFill>
                <a:latin typeface="+mn-lt"/>
                <a:ea typeface="+mn-ea"/>
                <a:cs typeface="+mn-cs"/>
              </a:defRPr>
            </a:lvl1pPr>
          </a:lstStyle>
          <a:p>
            <a:endParaRPr lang="nl-NL"/>
          </a:p>
        </p:txBody>
      </p:sp>
      <p:sp>
        <p:nvSpPr>
          <p:cNvPr id="15" name="Tijdelijke aanduiding voor dianummer 5">
            <a:extLst>
              <a:ext uri="{FF2B5EF4-FFF2-40B4-BE49-F238E27FC236}">
                <a16:creationId xmlns:a16="http://schemas.microsoft.com/office/drawing/2014/main" id="{C5C8636A-56F6-40E6-AD18-C51225667865}"/>
              </a:ext>
            </a:extLst>
          </p:cNvPr>
          <p:cNvSpPr>
            <a:spLocks noGrp="1" noSelect="1"/>
          </p:cNvSpPr>
          <p:nvPr>
            <p:ph type="sldNum" sz="quarter" idx="4"/>
          </p:nvPr>
        </p:nvSpPr>
        <p:spPr bwMode="gray">
          <a:xfrm>
            <a:off x="11687760" y="6260760"/>
            <a:ext cx="504000" cy="213480"/>
          </a:xfrm>
          <a:prstGeom prst="rect">
            <a:avLst/>
          </a:prstGeom>
        </p:spPr>
        <p:txBody>
          <a:bodyPr vert="horz" lIns="0" tIns="0" rIns="0" bIns="0" rtlCol="0" anchor="t" anchorCtr="0"/>
          <a:lstStyle>
            <a:lvl1pPr algn="l">
              <a:defRPr lang="en-GB" sz="1800" b="1" kern="1200" smtClean="0">
                <a:solidFill>
                  <a:schemeClr val="accent1"/>
                </a:solidFill>
                <a:latin typeface="+mn-lt"/>
                <a:ea typeface="+mn-ea"/>
                <a:cs typeface="+mn-cs"/>
              </a:defRPr>
            </a:lvl1p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3240949092"/>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 id="2147483841" r:id="rId17"/>
    <p:sldLayoutId id="2147483842" r:id="rId18"/>
    <p:sldLayoutId id="2147483843" r:id="rId19"/>
    <p:sldLayoutId id="2147483844" r:id="rId20"/>
    <p:sldLayoutId id="2147483845" r:id="rId21"/>
    <p:sldLayoutId id="2147483846" r:id="rId22"/>
    <p:sldLayoutId id="2147483847" r:id="rId23"/>
  </p:sldLayoutIdLst>
  <p:hf hdr="0" dt="0"/>
  <p:txStyles>
    <p:title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p:titleStyle>
    <p:bodyStyle>
      <a:lvl1pPr marL="287928" indent="-287928" algn="l" defTabSz="1088520" rtl="0" eaLnBrk="1" latinLnBrk="0" hangingPunct="1">
        <a:lnSpc>
          <a:spcPct val="114000"/>
        </a:lnSpc>
        <a:spcBef>
          <a:spcPts val="0"/>
        </a:spcBef>
        <a:buClr>
          <a:schemeClr val="accent1"/>
        </a:buClr>
        <a:buFont typeface="Arial" pitchFamily="34" charset="0"/>
        <a:buChar char="&gt;"/>
        <a:defRPr sz="2200" b="0" kern="1200" baseline="0">
          <a:solidFill>
            <a:schemeClr val="tx1"/>
          </a:solidFill>
          <a:latin typeface="+mn-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p:bodyStyle>
    <p:otherStyle>
      <a:defPPr>
        <a:defRPr lang="nl-NL"/>
      </a:defPPr>
      <a:lvl1pPr marL="0" algn="l" defTabSz="1088520" rtl="0" eaLnBrk="1" latinLnBrk="0" hangingPunct="1">
        <a:defRPr sz="2099" kern="1200">
          <a:solidFill>
            <a:schemeClr val="tx1"/>
          </a:solidFill>
          <a:latin typeface="+mn-lt"/>
          <a:ea typeface="+mn-ea"/>
          <a:cs typeface="+mn-cs"/>
        </a:defRPr>
      </a:lvl1pPr>
      <a:lvl2pPr marL="544260" algn="l" defTabSz="1088520" rtl="0" eaLnBrk="1" latinLnBrk="0" hangingPunct="1">
        <a:defRPr sz="2099" kern="1200">
          <a:solidFill>
            <a:schemeClr val="tx1"/>
          </a:solidFill>
          <a:latin typeface="+mn-lt"/>
          <a:ea typeface="+mn-ea"/>
          <a:cs typeface="+mn-cs"/>
        </a:defRPr>
      </a:lvl2pPr>
      <a:lvl3pPr marL="1088520" algn="l" defTabSz="1088520" rtl="0" eaLnBrk="1" latinLnBrk="0" hangingPunct="1">
        <a:defRPr sz="2099" kern="1200">
          <a:solidFill>
            <a:schemeClr val="tx1"/>
          </a:solidFill>
          <a:latin typeface="+mn-lt"/>
          <a:ea typeface="+mn-ea"/>
          <a:cs typeface="+mn-cs"/>
        </a:defRPr>
      </a:lvl3pPr>
      <a:lvl4pPr marL="1632780" algn="l" defTabSz="1088520" rtl="0" eaLnBrk="1" latinLnBrk="0" hangingPunct="1">
        <a:defRPr sz="2099" kern="1200">
          <a:solidFill>
            <a:schemeClr val="tx1"/>
          </a:solidFill>
          <a:latin typeface="+mn-lt"/>
          <a:ea typeface="+mn-ea"/>
          <a:cs typeface="+mn-cs"/>
        </a:defRPr>
      </a:lvl4pPr>
      <a:lvl5pPr marL="2177040" algn="l" defTabSz="1088520" rtl="0" eaLnBrk="1" latinLnBrk="0" hangingPunct="1">
        <a:defRPr sz="2099" kern="1200">
          <a:solidFill>
            <a:schemeClr val="tx1"/>
          </a:solidFill>
          <a:latin typeface="+mn-lt"/>
          <a:ea typeface="+mn-ea"/>
          <a:cs typeface="+mn-cs"/>
        </a:defRPr>
      </a:lvl5pPr>
      <a:lvl6pPr marL="2721300" algn="l" defTabSz="1088520" rtl="0" eaLnBrk="1" latinLnBrk="0" hangingPunct="1">
        <a:defRPr sz="2099" kern="1200">
          <a:solidFill>
            <a:schemeClr val="tx1"/>
          </a:solidFill>
          <a:latin typeface="+mn-lt"/>
          <a:ea typeface="+mn-ea"/>
          <a:cs typeface="+mn-cs"/>
        </a:defRPr>
      </a:lvl6pPr>
      <a:lvl7pPr marL="3265559" algn="l" defTabSz="1088520" rtl="0" eaLnBrk="1" latinLnBrk="0" hangingPunct="1">
        <a:defRPr sz="2099" kern="1200">
          <a:solidFill>
            <a:schemeClr val="tx1"/>
          </a:solidFill>
          <a:latin typeface="+mn-lt"/>
          <a:ea typeface="+mn-ea"/>
          <a:cs typeface="+mn-cs"/>
        </a:defRPr>
      </a:lvl7pPr>
      <a:lvl8pPr marL="3809819" algn="l" defTabSz="1088520" rtl="0" eaLnBrk="1" latinLnBrk="0" hangingPunct="1">
        <a:defRPr sz="2099" kern="1200">
          <a:solidFill>
            <a:schemeClr val="tx1"/>
          </a:solidFill>
          <a:latin typeface="+mn-lt"/>
          <a:ea typeface="+mn-ea"/>
          <a:cs typeface="+mn-cs"/>
        </a:defRPr>
      </a:lvl8pPr>
      <a:lvl9pPr marL="4354079" algn="l" defTabSz="1088520"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noSelect="1"/>
          </p:cNvSpPr>
          <p:nvPr>
            <p:ph type="title"/>
          </p:nvPr>
        </p:nvSpPr>
        <p:spPr bwMode="gray">
          <a:xfrm>
            <a:off x="622800" y="509618"/>
            <a:ext cx="11066400" cy="720000"/>
          </a:xfrm>
          <a:prstGeom prst="rect">
            <a:avLst/>
          </a:prstGeom>
        </p:spPr>
        <p:txBody>
          <a:bodyPr vert="horz" lIns="0" tIns="0" rIns="0" bIns="0" rtlCol="0" anchor="t">
            <a:noAutofit/>
          </a:bodyPr>
          <a:lstStyle/>
          <a:p>
            <a:r>
              <a:rPr lang="nl-NL" noProof="1"/>
              <a:t>[Titel]</a:t>
            </a:r>
          </a:p>
        </p:txBody>
      </p:sp>
      <p:sp>
        <p:nvSpPr>
          <p:cNvPr id="3" name="Frame text 2 (JU-Free)"/>
          <p:cNvSpPr>
            <a:spLocks noGrp="1"/>
          </p:cNvSpPr>
          <p:nvPr>
            <p:ph type="body" idx="1"/>
          </p:nvPr>
        </p:nvSpPr>
        <p:spPr bwMode="gray">
          <a:xfrm>
            <a:off x="622800" y="1627200"/>
            <a:ext cx="11066400" cy="41688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JU-LEVEL3=Kop</a:t>
            </a:r>
          </a:p>
          <a:p>
            <a:pPr lvl="3"/>
            <a:r>
              <a:rPr lang="nl-NL" noProof="1"/>
              <a:t>JU-LEVEL4=Basistekst</a:t>
            </a:r>
          </a:p>
          <a:p>
            <a:pPr lvl="4"/>
            <a:r>
              <a:rPr lang="nl-NL" noProof="1"/>
              <a:t>JU-LEVEL5=Inspring 1e niveau</a:t>
            </a:r>
          </a:p>
          <a:p>
            <a:pPr lvl="5"/>
            <a:r>
              <a:rPr lang="nl-NL" noProof="1"/>
              <a:t>JU-LEVEL6=Inspring 2e niveau</a:t>
            </a:r>
          </a:p>
        </p:txBody>
      </p:sp>
      <p:sp>
        <p:nvSpPr>
          <p:cNvPr id="14" name="Frame 3">
            <a:extLst>
              <a:ext uri="{FF2B5EF4-FFF2-40B4-BE49-F238E27FC236}">
                <a16:creationId xmlns:a16="http://schemas.microsoft.com/office/drawing/2014/main" id="{C4DA7574-7B84-4952-8CE9-90B7E131F823}"/>
              </a:ext>
            </a:extLst>
          </p:cNvPr>
          <p:cNvSpPr>
            <a:spLocks noSelect="1"/>
          </p:cNvSpPr>
          <p:nvPr userDrawn="1"/>
        </p:nvSpPr>
        <p:spPr bwMode="gray">
          <a:xfrm>
            <a:off x="377923" y="6176968"/>
            <a:ext cx="222308" cy="300038"/>
          </a:xfrm>
          <a:custGeom>
            <a:avLst/>
            <a:gdLst>
              <a:gd name="T0" fmla="*/ 521 w 701"/>
              <a:gd name="T1" fmla="*/ 29 h 945"/>
              <a:gd name="T2" fmla="*/ 522 w 701"/>
              <a:gd name="T3" fmla="*/ 52 h 945"/>
              <a:gd name="T4" fmla="*/ 466 w 701"/>
              <a:gd name="T5" fmla="*/ 192 h 945"/>
              <a:gd name="T6" fmla="*/ 464 w 701"/>
              <a:gd name="T7" fmla="*/ 194 h 945"/>
              <a:gd name="T8" fmla="*/ 358 w 701"/>
              <a:gd name="T9" fmla="*/ 332 h 945"/>
              <a:gd name="T10" fmla="*/ 345 w 701"/>
              <a:gd name="T11" fmla="*/ 349 h 945"/>
              <a:gd name="T12" fmla="*/ 489 w 701"/>
              <a:gd name="T13" fmla="*/ 349 h 945"/>
              <a:gd name="T14" fmla="*/ 519 w 701"/>
              <a:gd name="T15" fmla="*/ 384 h 945"/>
              <a:gd name="T16" fmla="*/ 519 w 701"/>
              <a:gd name="T17" fmla="*/ 447 h 945"/>
              <a:gd name="T18" fmla="*/ 495 w 701"/>
              <a:gd name="T19" fmla="*/ 472 h 945"/>
              <a:gd name="T20" fmla="*/ 159 w 701"/>
              <a:gd name="T21" fmla="*/ 472 h 945"/>
              <a:gd name="T22" fmla="*/ 129 w 701"/>
              <a:gd name="T23" fmla="*/ 444 h 945"/>
              <a:gd name="T24" fmla="*/ 129 w 701"/>
              <a:gd name="T25" fmla="*/ 430 h 945"/>
              <a:gd name="T26" fmla="*/ 139 w 701"/>
              <a:gd name="T27" fmla="*/ 402 h 945"/>
              <a:gd name="T28" fmla="*/ 140 w 701"/>
              <a:gd name="T29" fmla="*/ 401 h 945"/>
              <a:gd name="T30" fmla="*/ 346 w 701"/>
              <a:gd name="T31" fmla="*/ 136 h 945"/>
              <a:gd name="T32" fmla="*/ 346 w 701"/>
              <a:gd name="T33" fmla="*/ 136 h 945"/>
              <a:gd name="T34" fmla="*/ 384 w 701"/>
              <a:gd name="T35" fmla="*/ 56 h 945"/>
              <a:gd name="T36" fmla="*/ 328 w 701"/>
              <a:gd name="T37" fmla="*/ 0 h 945"/>
              <a:gd name="T38" fmla="*/ 304 w 701"/>
              <a:gd name="T39" fmla="*/ 0 h 945"/>
              <a:gd name="T40" fmla="*/ 235 w 701"/>
              <a:gd name="T41" fmla="*/ 41 h 945"/>
              <a:gd name="T42" fmla="*/ 235 w 701"/>
              <a:gd name="T43" fmla="*/ 42 h 945"/>
              <a:gd name="T44" fmla="*/ 210 w 701"/>
              <a:gd name="T45" fmla="*/ 54 h 945"/>
              <a:gd name="T46" fmla="*/ 187 w 701"/>
              <a:gd name="T47" fmla="*/ 42 h 945"/>
              <a:gd name="T48" fmla="*/ 148 w 701"/>
              <a:gd name="T49" fmla="*/ 3 h 945"/>
              <a:gd name="T50" fmla="*/ 145 w 701"/>
              <a:gd name="T51" fmla="*/ 0 h 945"/>
              <a:gd name="T52" fmla="*/ 28 w 701"/>
              <a:gd name="T53" fmla="*/ 0 h 945"/>
              <a:gd name="T54" fmla="*/ 0 w 701"/>
              <a:gd name="T55" fmla="*/ 27 h 945"/>
              <a:gd name="T56" fmla="*/ 0 w 701"/>
              <a:gd name="T57" fmla="*/ 919 h 945"/>
              <a:gd name="T58" fmla="*/ 27 w 701"/>
              <a:gd name="T59" fmla="*/ 945 h 945"/>
              <a:gd name="T60" fmla="*/ 190 w 701"/>
              <a:gd name="T61" fmla="*/ 945 h 945"/>
              <a:gd name="T62" fmla="*/ 217 w 701"/>
              <a:gd name="T63" fmla="*/ 919 h 945"/>
              <a:gd name="T64" fmla="*/ 217 w 701"/>
              <a:gd name="T65" fmla="*/ 621 h 945"/>
              <a:gd name="T66" fmla="*/ 391 w 701"/>
              <a:gd name="T67" fmla="*/ 621 h 945"/>
              <a:gd name="T68" fmla="*/ 701 w 701"/>
              <a:gd name="T69" fmla="*/ 308 h 945"/>
              <a:gd name="T70" fmla="*/ 521 w 701"/>
              <a:gd name="T71" fmla="*/ 29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1" h="945">
                <a:moveTo>
                  <a:pt x="521" y="29"/>
                </a:moveTo>
                <a:cubicBezTo>
                  <a:pt x="522" y="37"/>
                  <a:pt x="522" y="44"/>
                  <a:pt x="522" y="52"/>
                </a:cubicBezTo>
                <a:cubicBezTo>
                  <a:pt x="522" y="110"/>
                  <a:pt x="497" y="146"/>
                  <a:pt x="466" y="192"/>
                </a:cubicBezTo>
                <a:cubicBezTo>
                  <a:pt x="464" y="194"/>
                  <a:pt x="464" y="194"/>
                  <a:pt x="464" y="194"/>
                </a:cubicBezTo>
                <a:cubicBezTo>
                  <a:pt x="438" y="232"/>
                  <a:pt x="396" y="285"/>
                  <a:pt x="358" y="332"/>
                </a:cubicBezTo>
                <a:cubicBezTo>
                  <a:pt x="354" y="338"/>
                  <a:pt x="349" y="344"/>
                  <a:pt x="345" y="349"/>
                </a:cubicBezTo>
                <a:cubicBezTo>
                  <a:pt x="489" y="349"/>
                  <a:pt x="489" y="349"/>
                  <a:pt x="489" y="349"/>
                </a:cubicBezTo>
                <a:cubicBezTo>
                  <a:pt x="507" y="349"/>
                  <a:pt x="519" y="360"/>
                  <a:pt x="519" y="384"/>
                </a:cubicBezTo>
                <a:cubicBezTo>
                  <a:pt x="519" y="447"/>
                  <a:pt x="519" y="447"/>
                  <a:pt x="519" y="447"/>
                </a:cubicBezTo>
                <a:cubicBezTo>
                  <a:pt x="519" y="461"/>
                  <a:pt x="504" y="472"/>
                  <a:pt x="495" y="472"/>
                </a:cubicBezTo>
                <a:cubicBezTo>
                  <a:pt x="159" y="472"/>
                  <a:pt x="159" y="472"/>
                  <a:pt x="159" y="472"/>
                </a:cubicBezTo>
                <a:cubicBezTo>
                  <a:pt x="144" y="472"/>
                  <a:pt x="129" y="462"/>
                  <a:pt x="129" y="444"/>
                </a:cubicBezTo>
                <a:cubicBezTo>
                  <a:pt x="129" y="430"/>
                  <a:pt x="129" y="430"/>
                  <a:pt x="129" y="430"/>
                </a:cubicBezTo>
                <a:cubicBezTo>
                  <a:pt x="129" y="413"/>
                  <a:pt x="133" y="410"/>
                  <a:pt x="139" y="402"/>
                </a:cubicBezTo>
                <a:cubicBezTo>
                  <a:pt x="140" y="401"/>
                  <a:pt x="140" y="401"/>
                  <a:pt x="140" y="401"/>
                </a:cubicBezTo>
                <a:cubicBezTo>
                  <a:pt x="198" y="329"/>
                  <a:pt x="300" y="196"/>
                  <a:pt x="346" y="136"/>
                </a:cubicBezTo>
                <a:cubicBezTo>
                  <a:pt x="346" y="136"/>
                  <a:pt x="346" y="136"/>
                  <a:pt x="346" y="136"/>
                </a:cubicBezTo>
                <a:cubicBezTo>
                  <a:pt x="370" y="106"/>
                  <a:pt x="384" y="78"/>
                  <a:pt x="384" y="56"/>
                </a:cubicBezTo>
                <a:cubicBezTo>
                  <a:pt x="384" y="30"/>
                  <a:pt x="367" y="0"/>
                  <a:pt x="328" y="0"/>
                </a:cubicBezTo>
                <a:cubicBezTo>
                  <a:pt x="304" y="0"/>
                  <a:pt x="304" y="0"/>
                  <a:pt x="304" y="0"/>
                </a:cubicBezTo>
                <a:cubicBezTo>
                  <a:pt x="271" y="5"/>
                  <a:pt x="244" y="32"/>
                  <a:pt x="235" y="41"/>
                </a:cubicBezTo>
                <a:cubicBezTo>
                  <a:pt x="235" y="42"/>
                  <a:pt x="235" y="42"/>
                  <a:pt x="235" y="42"/>
                </a:cubicBezTo>
                <a:cubicBezTo>
                  <a:pt x="228" y="49"/>
                  <a:pt x="222" y="54"/>
                  <a:pt x="210" y="54"/>
                </a:cubicBezTo>
                <a:cubicBezTo>
                  <a:pt x="200" y="54"/>
                  <a:pt x="194" y="48"/>
                  <a:pt x="187" y="42"/>
                </a:cubicBezTo>
                <a:cubicBezTo>
                  <a:pt x="148" y="3"/>
                  <a:pt x="148" y="3"/>
                  <a:pt x="148" y="3"/>
                </a:cubicBezTo>
                <a:cubicBezTo>
                  <a:pt x="145" y="0"/>
                  <a:pt x="145" y="0"/>
                  <a:pt x="145" y="0"/>
                </a:cubicBezTo>
                <a:cubicBezTo>
                  <a:pt x="28" y="0"/>
                  <a:pt x="28" y="0"/>
                  <a:pt x="28" y="0"/>
                </a:cubicBezTo>
                <a:cubicBezTo>
                  <a:pt x="12" y="0"/>
                  <a:pt x="0" y="13"/>
                  <a:pt x="0" y="27"/>
                </a:cubicBezTo>
                <a:cubicBezTo>
                  <a:pt x="0" y="919"/>
                  <a:pt x="0" y="919"/>
                  <a:pt x="0" y="919"/>
                </a:cubicBezTo>
                <a:cubicBezTo>
                  <a:pt x="0" y="933"/>
                  <a:pt x="12" y="945"/>
                  <a:pt x="27" y="945"/>
                </a:cubicBezTo>
                <a:cubicBezTo>
                  <a:pt x="190" y="945"/>
                  <a:pt x="190" y="945"/>
                  <a:pt x="190" y="945"/>
                </a:cubicBezTo>
                <a:cubicBezTo>
                  <a:pt x="204" y="945"/>
                  <a:pt x="217" y="933"/>
                  <a:pt x="217" y="919"/>
                </a:cubicBezTo>
                <a:cubicBezTo>
                  <a:pt x="217" y="621"/>
                  <a:pt x="217" y="621"/>
                  <a:pt x="217" y="621"/>
                </a:cubicBezTo>
                <a:cubicBezTo>
                  <a:pt x="391" y="621"/>
                  <a:pt x="391" y="621"/>
                  <a:pt x="391" y="621"/>
                </a:cubicBezTo>
                <a:cubicBezTo>
                  <a:pt x="561" y="621"/>
                  <a:pt x="701" y="481"/>
                  <a:pt x="701" y="308"/>
                </a:cubicBezTo>
                <a:cubicBezTo>
                  <a:pt x="701" y="186"/>
                  <a:pt x="627" y="79"/>
                  <a:pt x="521" y="29"/>
                </a:cubicBezTo>
              </a:path>
            </a:pathLst>
          </a:custGeom>
          <a:solidFill>
            <a:srgbClr val="E839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100"/>
          </a:p>
        </p:txBody>
      </p:sp>
      <p:sp>
        <p:nvSpPr>
          <p:cNvPr id="11" name="Frame footer 5"/>
          <p:cNvSpPr>
            <a:spLocks noGrp="1" noSelect="1"/>
          </p:cNvSpPr>
          <p:nvPr>
            <p:ph type="ftr" sz="quarter" idx="3"/>
          </p:nvPr>
        </p:nvSpPr>
        <p:spPr bwMode="gray">
          <a:xfrm>
            <a:off x="6631200" y="6341910"/>
            <a:ext cx="5026081" cy="126455"/>
          </a:xfrm>
          <a:prstGeom prst="rect">
            <a:avLst/>
          </a:prstGeom>
        </p:spPr>
        <p:txBody>
          <a:bodyPr vert="horz" lIns="0" tIns="0" rIns="0" bIns="0" rtlCol="0" anchor="t"/>
          <a:lstStyle>
            <a:lvl1pPr algn="r">
              <a:defRPr sz="1100" cap="none" baseline="0">
                <a:solidFill>
                  <a:schemeClr val="accent1"/>
                </a:solidFill>
              </a:defRPr>
            </a:lvl1pPr>
          </a:lstStyle>
          <a:p>
            <a:r>
              <a:rPr lang="nl-NL"/>
              <a:t>Basis leertraject Verbindend Onderhandelen | Open inschrijving</a:t>
            </a:r>
          </a:p>
        </p:txBody>
      </p:sp>
      <p:sp>
        <p:nvSpPr>
          <p:cNvPr id="4" name="Date Placeholder 7">
            <a:extLst>
              <a:ext uri="{FF2B5EF4-FFF2-40B4-BE49-F238E27FC236}">
                <a16:creationId xmlns:a16="http://schemas.microsoft.com/office/drawing/2014/main" id="{665C1060-6539-4578-A585-5E32B5153C9F}"/>
              </a:ext>
            </a:extLst>
          </p:cNvPr>
          <p:cNvSpPr>
            <a:spLocks noGrp="1" noSelect="1"/>
          </p:cNvSpPr>
          <p:nvPr>
            <p:ph type="dt" sz="half" idx="2"/>
          </p:nvPr>
        </p:nvSpPr>
        <p:spPr bwMode="gray">
          <a:xfrm>
            <a:off x="5715226" y="6347938"/>
            <a:ext cx="761547" cy="126398"/>
          </a:xfrm>
          <a:prstGeom prst="rect">
            <a:avLst/>
          </a:prstGeom>
        </p:spPr>
        <p:txBody>
          <a:bodyPr vert="horz" lIns="91440" tIns="45720" rIns="91440" bIns="45720" rtlCol="0" anchor="ctr"/>
          <a:lstStyle>
            <a:lvl1pPr algn="r">
              <a:defRPr lang="en-NL" sz="1100" kern="1200" cap="all" baseline="0" smtClean="0">
                <a:solidFill>
                  <a:schemeClr val="accent1"/>
                </a:solidFill>
                <a:latin typeface="+mn-lt"/>
                <a:ea typeface="+mn-ea"/>
                <a:cs typeface="+mn-cs"/>
              </a:defRPr>
            </a:lvl1pPr>
          </a:lstStyle>
          <a:p>
            <a:endParaRPr lang="nl-NL"/>
          </a:p>
        </p:txBody>
      </p:sp>
      <p:sp>
        <p:nvSpPr>
          <p:cNvPr id="15" name="Tijdelijke aanduiding voor dianummer 5">
            <a:extLst>
              <a:ext uri="{FF2B5EF4-FFF2-40B4-BE49-F238E27FC236}">
                <a16:creationId xmlns:a16="http://schemas.microsoft.com/office/drawing/2014/main" id="{C5C8636A-56F6-40E6-AD18-C51225667865}"/>
              </a:ext>
            </a:extLst>
          </p:cNvPr>
          <p:cNvSpPr>
            <a:spLocks noGrp="1" noSelect="1"/>
          </p:cNvSpPr>
          <p:nvPr>
            <p:ph type="sldNum" sz="quarter" idx="4"/>
          </p:nvPr>
        </p:nvSpPr>
        <p:spPr bwMode="gray">
          <a:xfrm>
            <a:off x="11687760" y="6260760"/>
            <a:ext cx="504000" cy="213480"/>
          </a:xfrm>
          <a:prstGeom prst="rect">
            <a:avLst/>
          </a:prstGeom>
        </p:spPr>
        <p:txBody>
          <a:bodyPr vert="horz" lIns="0" tIns="0" rIns="0" bIns="0" rtlCol="0" anchor="t" anchorCtr="0"/>
          <a:lstStyle>
            <a:lvl1pPr algn="l">
              <a:defRPr lang="en-GB" sz="1800" b="1" kern="1200" smtClean="0">
                <a:solidFill>
                  <a:schemeClr val="accent1"/>
                </a:solidFill>
                <a:latin typeface="+mn-lt"/>
                <a:ea typeface="+mn-ea"/>
                <a:cs typeface="+mn-cs"/>
              </a:defRPr>
            </a:lvl1pPr>
          </a:lstStyle>
          <a:p>
            <a:r>
              <a:rPr lang="nl-NL"/>
              <a:t>| </a:t>
            </a:r>
            <a:fld id="{23261FE2-ECD3-4683-B265-9763165301EE}" type="slidenum">
              <a:rPr lang="nl-NL" smtClean="0"/>
              <a:pPr/>
              <a:t>‹nr.›</a:t>
            </a:fld>
            <a:endParaRPr lang="nl-NL"/>
          </a:p>
        </p:txBody>
      </p:sp>
    </p:spTree>
    <p:extLst>
      <p:ext uri="{BB962C8B-B14F-4D97-AF65-F5344CB8AC3E}">
        <p14:creationId xmlns:p14="http://schemas.microsoft.com/office/powerpoint/2010/main" val="1536814512"/>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Lst>
  <p:hf hdr="0" dt="0"/>
  <p:txStyles>
    <p:title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p:titleStyle>
    <p:bodyStyle>
      <a:lvl1pPr marL="287928" indent="-287928" algn="l" defTabSz="1088520" rtl="0" eaLnBrk="1" latinLnBrk="0" hangingPunct="1">
        <a:lnSpc>
          <a:spcPct val="114000"/>
        </a:lnSpc>
        <a:spcBef>
          <a:spcPts val="0"/>
        </a:spcBef>
        <a:buClr>
          <a:schemeClr val="accent1"/>
        </a:buClr>
        <a:buFont typeface="Arial" pitchFamily="34" charset="0"/>
        <a:buChar char="&gt;"/>
        <a:defRPr sz="2200" b="0" kern="1200" baseline="0">
          <a:solidFill>
            <a:schemeClr val="tx1"/>
          </a:solidFill>
          <a:latin typeface="+mn-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p:bodyStyle>
    <p:otherStyle>
      <a:defPPr>
        <a:defRPr lang="nl-NL"/>
      </a:defPPr>
      <a:lvl1pPr marL="0" algn="l" defTabSz="1088520" rtl="0" eaLnBrk="1" latinLnBrk="0" hangingPunct="1">
        <a:defRPr sz="2099" kern="1200">
          <a:solidFill>
            <a:schemeClr val="tx1"/>
          </a:solidFill>
          <a:latin typeface="+mn-lt"/>
          <a:ea typeface="+mn-ea"/>
          <a:cs typeface="+mn-cs"/>
        </a:defRPr>
      </a:lvl1pPr>
      <a:lvl2pPr marL="544260" algn="l" defTabSz="1088520" rtl="0" eaLnBrk="1" latinLnBrk="0" hangingPunct="1">
        <a:defRPr sz="2099" kern="1200">
          <a:solidFill>
            <a:schemeClr val="tx1"/>
          </a:solidFill>
          <a:latin typeface="+mn-lt"/>
          <a:ea typeface="+mn-ea"/>
          <a:cs typeface="+mn-cs"/>
        </a:defRPr>
      </a:lvl2pPr>
      <a:lvl3pPr marL="1088520" algn="l" defTabSz="1088520" rtl="0" eaLnBrk="1" latinLnBrk="0" hangingPunct="1">
        <a:defRPr sz="2099" kern="1200">
          <a:solidFill>
            <a:schemeClr val="tx1"/>
          </a:solidFill>
          <a:latin typeface="+mn-lt"/>
          <a:ea typeface="+mn-ea"/>
          <a:cs typeface="+mn-cs"/>
        </a:defRPr>
      </a:lvl3pPr>
      <a:lvl4pPr marL="1632780" algn="l" defTabSz="1088520" rtl="0" eaLnBrk="1" latinLnBrk="0" hangingPunct="1">
        <a:defRPr sz="2099" kern="1200">
          <a:solidFill>
            <a:schemeClr val="tx1"/>
          </a:solidFill>
          <a:latin typeface="+mn-lt"/>
          <a:ea typeface="+mn-ea"/>
          <a:cs typeface="+mn-cs"/>
        </a:defRPr>
      </a:lvl4pPr>
      <a:lvl5pPr marL="2177040" algn="l" defTabSz="1088520" rtl="0" eaLnBrk="1" latinLnBrk="0" hangingPunct="1">
        <a:defRPr sz="2099" kern="1200">
          <a:solidFill>
            <a:schemeClr val="tx1"/>
          </a:solidFill>
          <a:latin typeface="+mn-lt"/>
          <a:ea typeface="+mn-ea"/>
          <a:cs typeface="+mn-cs"/>
        </a:defRPr>
      </a:lvl5pPr>
      <a:lvl6pPr marL="2721300" algn="l" defTabSz="1088520" rtl="0" eaLnBrk="1" latinLnBrk="0" hangingPunct="1">
        <a:defRPr sz="2099" kern="1200">
          <a:solidFill>
            <a:schemeClr val="tx1"/>
          </a:solidFill>
          <a:latin typeface="+mn-lt"/>
          <a:ea typeface="+mn-ea"/>
          <a:cs typeface="+mn-cs"/>
        </a:defRPr>
      </a:lvl6pPr>
      <a:lvl7pPr marL="3265559" algn="l" defTabSz="1088520" rtl="0" eaLnBrk="1" latinLnBrk="0" hangingPunct="1">
        <a:defRPr sz="2099" kern="1200">
          <a:solidFill>
            <a:schemeClr val="tx1"/>
          </a:solidFill>
          <a:latin typeface="+mn-lt"/>
          <a:ea typeface="+mn-ea"/>
          <a:cs typeface="+mn-cs"/>
        </a:defRPr>
      </a:lvl7pPr>
      <a:lvl8pPr marL="3809819" algn="l" defTabSz="1088520" rtl="0" eaLnBrk="1" latinLnBrk="0" hangingPunct="1">
        <a:defRPr sz="2099" kern="1200">
          <a:solidFill>
            <a:schemeClr val="tx1"/>
          </a:solidFill>
          <a:latin typeface="+mn-lt"/>
          <a:ea typeface="+mn-ea"/>
          <a:cs typeface="+mn-cs"/>
        </a:defRPr>
      </a:lvl8pPr>
      <a:lvl9pPr marL="4354079" algn="l" defTabSz="1088520"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11.xml"/><Relationship Id="rId5" Type="http://schemas.openxmlformats.org/officeDocument/2006/relationships/image" Target="../media/image24.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9.xm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ags" Target="../tags/tag1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28.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4.xml"/><Relationship Id="rId1" Type="http://schemas.openxmlformats.org/officeDocument/2006/relationships/tags" Target="../tags/tag13.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hyperlink" Target="https://learning.p2.nl/mod/lesson/view.php?id=4653"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30.jpe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30.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0.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0.jpe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28_48BFAD1F.xml"/><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microsoft.com/office/2018/10/relationships/comments" Target="../comments/modernComment_41E_6338216A.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svg"/><Relationship Id="rId12" Type="http://schemas.openxmlformats.org/officeDocument/2006/relationships/image" Target="../media/image24.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4.png"/><Relationship Id="rId5" Type="http://schemas.openxmlformats.org/officeDocument/2006/relationships/image" Target="../media/image2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dirty="0"/>
              <a:t>28 november 2023</a:t>
            </a:r>
          </a:p>
        </p:txBody>
      </p:sp>
      <p:sp>
        <p:nvSpPr>
          <p:cNvPr id="4" name="Titel 3"/>
          <p:cNvSpPr>
            <a:spLocks noGrp="1"/>
          </p:cNvSpPr>
          <p:nvPr>
            <p:ph type="title"/>
          </p:nvPr>
        </p:nvSpPr>
        <p:spPr>
          <a:xfrm>
            <a:off x="6168008" y="1988840"/>
            <a:ext cx="5976663" cy="1152128"/>
          </a:xfrm>
        </p:spPr>
        <p:txBody>
          <a:bodyPr>
            <a:normAutofit fontScale="90000"/>
          </a:bodyPr>
          <a:lstStyle/>
          <a:p>
            <a:br>
              <a:rPr lang="nl-NL" dirty="0"/>
            </a:br>
            <a:r>
              <a:rPr lang="nl-NL" sz="2200" dirty="0"/>
              <a:t>Werksessie OFL-werkconferentie</a:t>
            </a:r>
            <a:br>
              <a:rPr lang="nl-NL" dirty="0"/>
            </a:br>
            <a:r>
              <a:rPr lang="nl-NL" sz="2200" dirty="0">
                <a:effectLst/>
                <a:latin typeface="Calibri" panose="020F0502020204030204" pitchFamily="34" charset="0"/>
                <a:ea typeface="Calibri" panose="020F0502020204030204" pitchFamily="34" charset="0"/>
              </a:rPr>
              <a:t>Leren balanceren voor vertrouwen en gelijkwaardigheid </a:t>
            </a:r>
            <a:br>
              <a:rPr lang="nl-NL" dirty="0"/>
            </a:br>
            <a:br>
              <a:rPr lang="nl-NL" dirty="0"/>
            </a:br>
            <a:endParaRPr lang="nl-NL" dirty="0"/>
          </a:p>
        </p:txBody>
      </p:sp>
      <p:sp>
        <p:nvSpPr>
          <p:cNvPr id="5" name="Tijdelijke aanduiding voor tekst 4"/>
          <p:cNvSpPr>
            <a:spLocks noGrp="1"/>
          </p:cNvSpPr>
          <p:nvPr>
            <p:ph type="body" sz="quarter" idx="23"/>
          </p:nvPr>
        </p:nvSpPr>
        <p:spPr>
          <a:xfrm>
            <a:off x="6240016" y="3861048"/>
            <a:ext cx="5688632" cy="2419697"/>
          </a:xfrm>
        </p:spPr>
        <p:txBody>
          <a:bodyPr/>
          <a:lstStyle/>
          <a:p>
            <a:endParaRPr lang="nl-NL" sz="1600" dirty="0"/>
          </a:p>
          <a:p>
            <a:r>
              <a:rPr lang="nl-NL" sz="1600" dirty="0"/>
              <a:t>Platform Spoorgoederenvervoer en Leefomgeving</a:t>
            </a:r>
          </a:p>
        </p:txBody>
      </p:sp>
      <p:pic>
        <p:nvPicPr>
          <p:cNvPr id="9" name="Tijdelijke aanduiding voor afbeelding 8" descr="Afbeelding met buitenshuis, spoorweg, hemel, trein&#10;&#10;Automatisch gegenereerde beschrijving">
            <a:extLst>
              <a:ext uri="{FF2B5EF4-FFF2-40B4-BE49-F238E27FC236}">
                <a16:creationId xmlns:a16="http://schemas.microsoft.com/office/drawing/2014/main" id="{19526580-3168-A127-5C51-607F397C05F1}"/>
              </a:ext>
            </a:extLst>
          </p:cNvPr>
          <p:cNvPicPr>
            <a:picLocks noGrp="1" noChangeAspect="1"/>
          </p:cNvPicPr>
          <p:nvPr>
            <p:ph type="pic" sz="quarter" idx="22"/>
          </p:nvPr>
        </p:nvPicPr>
        <p:blipFill>
          <a:blip r:embed="rId2" cstate="email">
            <a:extLst>
              <a:ext uri="{28A0092B-C50C-407E-A947-70E740481C1C}">
                <a14:useLocalDpi xmlns:a14="http://schemas.microsoft.com/office/drawing/2010/main" val="0"/>
              </a:ext>
            </a:extLst>
          </a:blip>
          <a:srcRect l="20352" r="20352"/>
          <a:stretch>
            <a:fillRect/>
          </a:stretch>
        </p:blipFill>
        <p:spPr/>
      </p:pic>
    </p:spTree>
    <p:extLst>
      <p:ext uri="{BB962C8B-B14F-4D97-AF65-F5344CB8AC3E}">
        <p14:creationId xmlns:p14="http://schemas.microsoft.com/office/powerpoint/2010/main" val="2037819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499482EF-1B2C-4BF3-AD81-12915E88E91F}"/>
              </a:ext>
            </a:extLst>
          </p:cNvPr>
          <p:cNvSpPr>
            <a:spLocks noGrp="1"/>
          </p:cNvSpPr>
          <p:nvPr>
            <p:ph idx="1"/>
          </p:nvPr>
        </p:nvSpPr>
        <p:spPr/>
        <p:txBody>
          <a:bodyPr/>
          <a:lstStyle/>
          <a:p>
            <a:pPr>
              <a:lnSpc>
                <a:spcPct val="150000"/>
              </a:lnSpc>
            </a:pPr>
            <a:r>
              <a:rPr lang="nl-NL" altLang="en-US"/>
              <a:t>Waarom is dat voor jou belangrijk?</a:t>
            </a:r>
          </a:p>
          <a:p>
            <a:pPr>
              <a:lnSpc>
                <a:spcPct val="150000"/>
              </a:lnSpc>
            </a:pPr>
            <a:r>
              <a:rPr lang="nl-NL"/>
              <a:t>Waar zou de uitkomst aan moeten voldoen om voor jou een goede uitkomst te zijn?</a:t>
            </a:r>
          </a:p>
          <a:p>
            <a:pPr>
              <a:lnSpc>
                <a:spcPct val="150000"/>
              </a:lnSpc>
            </a:pPr>
            <a:r>
              <a:rPr lang="nl-NL"/>
              <a:t>Zijn er nog meer dingen die belangrijk zijn voor je?</a:t>
            </a:r>
          </a:p>
          <a:p>
            <a:pPr>
              <a:lnSpc>
                <a:spcPct val="150000"/>
              </a:lnSpc>
            </a:pPr>
            <a:r>
              <a:rPr lang="nl-NL"/>
              <a:t>Waar lig je van wakker?</a:t>
            </a:r>
          </a:p>
          <a:p>
            <a:pPr>
              <a:lnSpc>
                <a:spcPct val="150000"/>
              </a:lnSpc>
            </a:pPr>
            <a:r>
              <a:rPr lang="nl-NL"/>
              <a:t>Wat zijn je zorgen?</a:t>
            </a:r>
          </a:p>
          <a:p>
            <a:pPr>
              <a:lnSpc>
                <a:spcPct val="150000"/>
              </a:lnSpc>
            </a:pPr>
            <a:endParaRPr lang="nl-NL"/>
          </a:p>
        </p:txBody>
      </p:sp>
      <p:sp>
        <p:nvSpPr>
          <p:cNvPr id="3" name="Titel 2">
            <a:extLst>
              <a:ext uri="{FF2B5EF4-FFF2-40B4-BE49-F238E27FC236}">
                <a16:creationId xmlns:a16="http://schemas.microsoft.com/office/drawing/2014/main" id="{1789B239-4AD4-4FFB-88AC-545FC229AAE2}"/>
              </a:ext>
            </a:extLst>
          </p:cNvPr>
          <p:cNvSpPr>
            <a:spLocks noGrp="1"/>
          </p:cNvSpPr>
          <p:nvPr>
            <p:ph type="title"/>
          </p:nvPr>
        </p:nvSpPr>
        <p:spPr/>
        <p:txBody>
          <a:bodyPr/>
          <a:lstStyle/>
          <a:p>
            <a:r>
              <a:rPr lang="nl-NL" sz="3600"/>
              <a:t>Belangen zijn het antwoord op de vraag:</a:t>
            </a:r>
          </a:p>
        </p:txBody>
      </p:sp>
      <p:grpSp>
        <p:nvGrpSpPr>
          <p:cNvPr id="11" name="Groep 10">
            <a:extLst>
              <a:ext uri="{FF2B5EF4-FFF2-40B4-BE49-F238E27FC236}">
                <a16:creationId xmlns:a16="http://schemas.microsoft.com/office/drawing/2014/main" id="{6F7C5AC2-FB8C-45CD-94B4-0F7D117617FA}"/>
              </a:ext>
            </a:extLst>
          </p:cNvPr>
          <p:cNvGrpSpPr/>
          <p:nvPr/>
        </p:nvGrpSpPr>
        <p:grpSpPr>
          <a:xfrm>
            <a:off x="7012098" y="4057428"/>
            <a:ext cx="4726938" cy="1392633"/>
            <a:chOff x="7025615" y="4067825"/>
            <a:chExt cx="4726938" cy="1392633"/>
          </a:xfrm>
        </p:grpSpPr>
        <p:sp>
          <p:nvSpPr>
            <p:cNvPr id="12" name="Rectangle 1">
              <a:extLst>
                <a:ext uri="{FF2B5EF4-FFF2-40B4-BE49-F238E27FC236}">
                  <a16:creationId xmlns:a16="http://schemas.microsoft.com/office/drawing/2014/main" id="{559EEB72-8136-4F22-AFEF-428DDC67EF27}"/>
                </a:ext>
              </a:extLst>
            </p:cNvPr>
            <p:cNvSpPr/>
            <p:nvPr/>
          </p:nvSpPr>
          <p:spPr>
            <a:xfrm>
              <a:off x="7025615" y="4067825"/>
              <a:ext cx="4726937" cy="1392633"/>
            </a:xfrm>
            <a:prstGeom prst="rect">
              <a:avLst/>
            </a:prstGeom>
            <a:solidFill>
              <a:schemeClr val="bg1">
                <a:lumMod val="95000"/>
                <a:alpha val="96000"/>
              </a:schemeClr>
            </a:solidFill>
            <a:ln>
              <a:noFill/>
            </a:ln>
          </p:spPr>
          <p:txBody>
            <a:bodyPr vert="horz" lIns="91416" tIns="45708" rIns="91416" bIns="45708" rtlCol="0">
              <a:noAutofit/>
            </a:bodyPr>
            <a:lstStyle/>
            <a:p>
              <a:pPr marL="0" marR="0" lvl="0" indent="0" algn="l" defTabSz="685594" rtl="0" eaLnBrk="1" fontAlgn="auto" latinLnBrk="0" hangingPunct="1">
                <a:lnSpc>
                  <a:spcPct val="130000"/>
                </a:lnSpc>
                <a:spcBef>
                  <a:spcPts val="750"/>
                </a:spcBef>
                <a:spcAft>
                  <a:spcPts val="0"/>
                </a:spcAft>
                <a:buClrTx/>
                <a:buSzTx/>
                <a:buFontTx/>
                <a:buNone/>
                <a:tabLst/>
                <a:defRPr/>
              </a:pPr>
              <a:endParaRPr kumimoji="0" lang="en-US" sz="2400" b="1" i="0" u="none" strike="noStrike" kern="0" cap="none" spc="0" normalizeH="0" baseline="0" noProof="0">
                <a:ln>
                  <a:noFill/>
                </a:ln>
                <a:solidFill>
                  <a:srgbClr val="CEDBE6">
                    <a:lumMod val="50000"/>
                  </a:srgbClr>
                </a:solidFill>
                <a:effectLst/>
                <a:uLnTx/>
                <a:uFillTx/>
                <a:latin typeface="Arial"/>
                <a:ea typeface="Open Sans Semibold" panose="020B0706030804020204" pitchFamily="34" charset="0"/>
                <a:cs typeface="Open Sans Semibold" panose="020B0706030804020204" pitchFamily="34" charset="0"/>
              </a:endParaRPr>
            </a:p>
          </p:txBody>
        </p:sp>
        <p:sp>
          <p:nvSpPr>
            <p:cNvPr id="13" name="Text 2">
              <a:extLst>
                <a:ext uri="{FF2B5EF4-FFF2-40B4-BE49-F238E27FC236}">
                  <a16:creationId xmlns:a16="http://schemas.microsoft.com/office/drawing/2014/main" id="{7E2DD9D1-873B-4C73-88CE-2E10E1B7F564}"/>
                </a:ext>
              </a:extLst>
            </p:cNvPr>
            <p:cNvSpPr txBox="1">
              <a:spLocks/>
            </p:cNvSpPr>
            <p:nvPr/>
          </p:nvSpPr>
          <p:spPr>
            <a:xfrm>
              <a:off x="7655232" y="4240199"/>
              <a:ext cx="4097321" cy="1047883"/>
            </a:xfrm>
            <a:prstGeom prst="rect">
              <a:avLst/>
            </a:prstGeom>
          </p:spPr>
          <p:txBody>
            <a:bodyPr vert="horz" lIns="91440" tIns="45720" rIns="91440" bIns="45720" rtlCol="0">
              <a:noAutofit/>
            </a:bodyPr>
            <a:lstStyle>
              <a:lvl1pPr marL="0" indent="0" algn="l" defTabSz="914126" rtl="0" eaLnBrk="1" latinLnBrk="0" hangingPunct="1">
                <a:lnSpc>
                  <a:spcPct val="130000"/>
                </a:lnSpc>
                <a:spcBef>
                  <a:spcPts val="1000"/>
                </a:spcBef>
                <a:buFont typeface="Arial" panose="020B0604020202020204" pitchFamily="34" charset="0"/>
                <a:buNone/>
                <a:defRPr sz="1600" b="1" kern="1200" baseline="0">
                  <a:solidFill>
                    <a:schemeClr val="bg1"/>
                  </a:solidFill>
                  <a:latin typeface="+mn-lt"/>
                  <a:ea typeface="+mn-ea"/>
                  <a:cs typeface="+mn-cs"/>
                </a:defRPr>
              </a:lvl1pPr>
              <a:lvl2pPr marL="685594"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Maak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jouw</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belangen</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bekend</a:t>
              </a:r>
              <a:endPar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Luister</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en</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ontdek</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hun</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belangen</a:t>
              </a:r>
              <a:endPar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14" name="Freeform 11">
              <a:extLst>
                <a:ext uri="{FF2B5EF4-FFF2-40B4-BE49-F238E27FC236}">
                  <a16:creationId xmlns:a16="http://schemas.microsoft.com/office/drawing/2014/main" id="{7D328FDA-7A9C-4AC9-BB07-74FFD3341E2E}"/>
                </a:ext>
              </a:extLst>
            </p:cNvPr>
            <p:cNvSpPr>
              <a:spLocks noChangeAspect="1" noEditPoints="1"/>
            </p:cNvSpPr>
            <p:nvPr>
              <p:custDataLst>
                <p:tags r:id="rId1"/>
              </p:custDataLst>
            </p:nvPr>
          </p:nvSpPr>
          <p:spPr bwMode="auto">
            <a:xfrm>
              <a:off x="7122421" y="4494140"/>
              <a:ext cx="508442" cy="54000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30" name="Groep 29">
            <a:extLst>
              <a:ext uri="{FF2B5EF4-FFF2-40B4-BE49-F238E27FC236}">
                <a16:creationId xmlns:a16="http://schemas.microsoft.com/office/drawing/2014/main" id="{1396726F-1D2F-4B46-B84C-E35217B942B5}"/>
              </a:ext>
            </a:extLst>
          </p:cNvPr>
          <p:cNvGrpSpPr/>
          <p:nvPr/>
        </p:nvGrpSpPr>
        <p:grpSpPr>
          <a:xfrm>
            <a:off x="775518" y="5985345"/>
            <a:ext cx="4445770" cy="684015"/>
            <a:chOff x="27014" y="6145391"/>
            <a:chExt cx="4445770" cy="684015"/>
          </a:xfrm>
        </p:grpSpPr>
        <p:sp>
          <p:nvSpPr>
            <p:cNvPr id="31" name="Text  1">
              <a:extLst>
                <a:ext uri="{FF2B5EF4-FFF2-40B4-BE49-F238E27FC236}">
                  <a16:creationId xmlns:a16="http://schemas.microsoft.com/office/drawing/2014/main" id="{34A87AE7-C203-46C5-B27B-1BBFA38A3D02}"/>
                </a:ext>
              </a:extLst>
            </p:cNvPr>
            <p:cNvSpPr txBox="1"/>
            <p:nvPr/>
          </p:nvSpPr>
          <p:spPr>
            <a:xfrm>
              <a:off x="27014" y="6145391"/>
              <a:ext cx="4445770" cy="68401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r" defTabSz="108828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Belangen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geven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meer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ruimte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dan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standpunten</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08828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32" name="Afbeelding 31">
              <a:extLst>
                <a:ext uri="{FF2B5EF4-FFF2-40B4-BE49-F238E27FC236}">
                  <a16:creationId xmlns:a16="http://schemas.microsoft.com/office/drawing/2014/main" id="{70D8030D-E476-48B1-A839-CBD30DAAAE24}"/>
                </a:ext>
              </a:extLst>
            </p:cNvPr>
            <p:cNvPicPr>
              <a:picLocks noChangeAspect="1"/>
            </p:cNvPicPr>
            <p:nvPr/>
          </p:nvPicPr>
          <p:blipFill>
            <a:blip r:embed="rId4"/>
            <a:stretch>
              <a:fillRect/>
            </a:stretch>
          </p:blipFill>
          <p:spPr>
            <a:xfrm>
              <a:off x="207217" y="6309515"/>
              <a:ext cx="459759" cy="360000"/>
            </a:xfrm>
            <a:prstGeom prst="rect">
              <a:avLst/>
            </a:prstGeom>
          </p:spPr>
        </p:pic>
      </p:grpSp>
      <p:sp>
        <p:nvSpPr>
          <p:cNvPr id="2" name="Tijdelijke aanduiding voor dianummer 1">
            <a:extLst>
              <a:ext uri="{FF2B5EF4-FFF2-40B4-BE49-F238E27FC236}">
                <a16:creationId xmlns:a16="http://schemas.microsoft.com/office/drawing/2014/main" id="{67A86D83-F8C0-BDC1-BDEA-697483A79202}"/>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10</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7" name="Afbeelding 6">
            <a:extLst>
              <a:ext uri="{FF2B5EF4-FFF2-40B4-BE49-F238E27FC236}">
                <a16:creationId xmlns:a16="http://schemas.microsoft.com/office/drawing/2014/main" id="{D7083ACE-3B84-F43F-5174-AAB82DDBDC27}"/>
              </a:ext>
            </a:extLst>
          </p:cNvPr>
          <p:cNvPicPr>
            <a:picLocks noChangeAspect="1"/>
          </p:cNvPicPr>
          <p:nvPr/>
        </p:nvPicPr>
        <p:blipFill>
          <a:blip r:embed="rId5"/>
          <a:stretch>
            <a:fillRect/>
          </a:stretch>
        </p:blipFill>
        <p:spPr>
          <a:xfrm>
            <a:off x="6482717" y="6327352"/>
            <a:ext cx="5108891" cy="304826"/>
          </a:xfrm>
          <a:prstGeom prst="rect">
            <a:avLst/>
          </a:prstGeom>
        </p:spPr>
      </p:pic>
    </p:spTree>
    <p:extLst>
      <p:ext uri="{BB962C8B-B14F-4D97-AF65-F5344CB8AC3E}">
        <p14:creationId xmlns:p14="http://schemas.microsoft.com/office/powerpoint/2010/main" val="1881525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z="3600" err="1"/>
              <a:t>Vijf</a:t>
            </a:r>
            <a:r>
              <a:rPr lang="en-US" sz="3600"/>
              <a:t> </a:t>
            </a:r>
            <a:r>
              <a:rPr lang="en-US" sz="3600" err="1"/>
              <a:t>essenties</a:t>
            </a:r>
            <a:r>
              <a:rPr lang="en-US" sz="3600"/>
              <a:t> van </a:t>
            </a:r>
            <a:r>
              <a:rPr lang="en-US" sz="3600" err="1"/>
              <a:t>Verbindend</a:t>
            </a:r>
            <a:r>
              <a:rPr lang="en-US" sz="3600"/>
              <a:t> </a:t>
            </a:r>
            <a:r>
              <a:rPr lang="en-US" sz="3600" err="1"/>
              <a:t>Onderhandelen</a:t>
            </a:r>
            <a:endParaRPr lang="en-US" sz="3600"/>
          </a:p>
        </p:txBody>
      </p:sp>
      <p:sp>
        <p:nvSpPr>
          <p:cNvPr id="40" name="Text  1">
            <a:extLst>
              <a:ext uri="{FF2B5EF4-FFF2-40B4-BE49-F238E27FC236}">
                <a16:creationId xmlns:a16="http://schemas.microsoft.com/office/drawing/2014/main" id="{D8E94EF6-92B3-448F-BF97-A8D8BDDB29A6}"/>
              </a:ext>
            </a:extLst>
          </p:cNvPr>
          <p:cNvSpPr txBox="1">
            <a:spLocks/>
          </p:cNvSpPr>
          <p:nvPr/>
        </p:nvSpPr>
        <p:spPr>
          <a:xfrm>
            <a:off x="1678808" y="2642646"/>
            <a:ext cx="6476435" cy="523220"/>
          </a:xfrm>
          <a:prstGeom prst="rect">
            <a:avLst/>
          </a:prstGeom>
        </p:spPr>
        <p:txBody>
          <a:bodyPr vert="horz" lIns="36000" tIns="36000" rIns="36000" bIns="36000" rtlCol="0" anchor="ctr">
            <a:norm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2"/>
              <a:tabLst/>
              <a:defRPr/>
            </a:pP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De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taart</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kan</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groter</a:t>
            </a:r>
            <a:endPar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endParaRPr>
          </a:p>
        </p:txBody>
      </p:sp>
      <p:sp>
        <p:nvSpPr>
          <p:cNvPr id="41" name="Text  2">
            <a:extLst>
              <a:ext uri="{FF2B5EF4-FFF2-40B4-BE49-F238E27FC236}">
                <a16:creationId xmlns:a16="http://schemas.microsoft.com/office/drawing/2014/main" id="{220FD5B1-D31F-4C58-A4F1-EA62D2A747C6}"/>
              </a:ext>
            </a:extLst>
          </p:cNvPr>
          <p:cNvSpPr txBox="1">
            <a:spLocks/>
          </p:cNvSpPr>
          <p:nvPr/>
        </p:nvSpPr>
        <p:spPr>
          <a:xfrm>
            <a:off x="1678808" y="3409718"/>
            <a:ext cx="9739957" cy="523220"/>
          </a:xfrm>
          <a:prstGeom prst="rect">
            <a:avLst/>
          </a:prstGeom>
        </p:spPr>
        <p:txBody>
          <a:bodyPr vert="horz" lIns="36000" tIns="36000" rIns="36000" bIns="36000" rtlCol="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3"/>
              <a:tabLst/>
              <a:defRPr/>
            </a:pPr>
            <a:r>
              <a:rPr kumimoji="0" lang="nl-NL"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Weet wat </a:t>
            </a:r>
            <a:r>
              <a:rPr kumimoji="0" lang="nl-NL" sz="2200" b="0" i="0" u="none" strike="noStrike" kern="1200" cap="none" spc="0" normalizeH="0" baseline="0" noProof="0">
                <a:ln>
                  <a:noFill/>
                </a:ln>
                <a:solidFill>
                  <a:srgbClr val="FFFFFF">
                    <a:lumMod val="75000"/>
                  </a:srgbClr>
                </a:solidFill>
                <a:effectLst/>
                <a:uLnTx/>
                <a:uFillTx/>
                <a:latin typeface="Arial"/>
                <a:ea typeface="+mn-ea"/>
                <a:cs typeface="+mn-cs"/>
              </a:rPr>
              <a:t>je hebt </a:t>
            </a:r>
            <a:r>
              <a:rPr kumimoji="0" lang="nl-NL"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als het niet lukt aan de onderhandelingstafel</a:t>
            </a:r>
            <a:endPar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endParaRPr>
          </a:p>
        </p:txBody>
      </p:sp>
      <p:sp>
        <p:nvSpPr>
          <p:cNvPr id="42" name="Text  3">
            <a:extLst>
              <a:ext uri="{FF2B5EF4-FFF2-40B4-BE49-F238E27FC236}">
                <a16:creationId xmlns:a16="http://schemas.microsoft.com/office/drawing/2014/main" id="{1B63E592-8C6D-4D84-8A44-1C929F2FB844}"/>
              </a:ext>
            </a:extLst>
          </p:cNvPr>
          <p:cNvSpPr txBox="1">
            <a:spLocks/>
          </p:cNvSpPr>
          <p:nvPr/>
        </p:nvSpPr>
        <p:spPr>
          <a:xfrm>
            <a:off x="1678808" y="4176790"/>
            <a:ext cx="8136783" cy="523220"/>
          </a:xfrm>
          <a:prstGeom prst="rect">
            <a:avLst/>
          </a:prstGeom>
        </p:spPr>
        <p:txBody>
          <a:bodyPr vert="horz" lIns="36000" tIns="36000" rIns="36000" bIns="36000" rtlCol="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4"/>
              <a:tabLst/>
              <a:defRPr/>
            </a:pPr>
            <a:r>
              <a:rPr kumimoji="0" lang="en-US" sz="2200" b="1" i="0" u="none" strike="noStrike" kern="1200" cap="none" spc="0" normalizeH="0" baseline="0" noProof="0">
                <a:ln>
                  <a:noFill/>
                </a:ln>
                <a:solidFill>
                  <a:srgbClr val="000000"/>
                </a:solidFill>
                <a:effectLst/>
                <a:uLnTx/>
                <a:uFillTx/>
                <a:latin typeface="Arial"/>
                <a:ea typeface="+mn-ea"/>
                <a:cs typeface="+mn-cs"/>
              </a:rPr>
              <a:t>Basis </a:t>
            </a:r>
            <a:r>
              <a:rPr kumimoji="0" lang="en-US" sz="2200" b="1" i="0" u="none" strike="noStrike" kern="1200" cap="none" spc="0" normalizeH="0" baseline="0" noProof="0" err="1">
                <a:ln>
                  <a:noFill/>
                </a:ln>
                <a:solidFill>
                  <a:srgbClr val="000000"/>
                </a:solidFill>
                <a:effectLst/>
                <a:uLnTx/>
                <a:uFillTx/>
                <a:latin typeface="Arial"/>
                <a:ea typeface="+mn-ea"/>
                <a:cs typeface="+mn-cs"/>
              </a:rPr>
              <a:t>leggen</a:t>
            </a:r>
            <a:r>
              <a:rPr kumimoji="0" lang="en-US" sz="2200" b="1" i="0" u="none" strike="noStrike" kern="1200" cap="none" spc="0" normalizeH="0" baseline="0" noProof="0">
                <a:ln>
                  <a:noFill/>
                </a:ln>
                <a:solidFill>
                  <a:srgbClr val="000000"/>
                </a:solidFill>
                <a:effectLst/>
                <a:uLnTx/>
                <a:uFillTx/>
                <a:latin typeface="Arial"/>
                <a:ea typeface="+mn-ea"/>
                <a:cs typeface="+mn-cs"/>
              </a:rPr>
              <a:t> </a:t>
            </a:r>
            <a:r>
              <a:rPr kumimoji="0" lang="en-US" sz="2200" b="1" i="0" u="none" strike="noStrike" kern="1200" cap="none" spc="0" normalizeH="0" baseline="0" noProof="0" err="1">
                <a:ln>
                  <a:noFill/>
                </a:ln>
                <a:solidFill>
                  <a:srgbClr val="000000"/>
                </a:solidFill>
                <a:effectLst/>
                <a:uLnTx/>
                <a:uFillTx/>
                <a:latin typeface="Arial"/>
                <a:ea typeface="+mn-ea"/>
                <a:cs typeface="+mn-cs"/>
              </a:rPr>
              <a:t>voor</a:t>
            </a:r>
            <a:r>
              <a:rPr kumimoji="0" lang="en-US" sz="2200" b="1" i="0" u="none" strike="noStrike" kern="1200" cap="none" spc="0" normalizeH="0" baseline="0" noProof="0">
                <a:ln>
                  <a:noFill/>
                </a:ln>
                <a:solidFill>
                  <a:srgbClr val="000000"/>
                </a:solidFill>
                <a:effectLst/>
                <a:uLnTx/>
                <a:uFillTx/>
                <a:latin typeface="Arial"/>
                <a:ea typeface="+mn-ea"/>
                <a:cs typeface="+mn-cs"/>
              </a:rPr>
              <a:t> </a:t>
            </a:r>
            <a:r>
              <a:rPr kumimoji="0" lang="en-US" sz="2200" b="1" i="0" u="none" strike="noStrike" kern="1200" cap="none" spc="0" normalizeH="0" baseline="0" noProof="0" err="1">
                <a:ln>
                  <a:noFill/>
                </a:ln>
                <a:solidFill>
                  <a:srgbClr val="000000"/>
                </a:solidFill>
                <a:effectLst/>
                <a:uLnTx/>
                <a:uFillTx/>
                <a:latin typeface="Arial"/>
                <a:ea typeface="+mn-ea"/>
                <a:cs typeface="+mn-cs"/>
              </a:rPr>
              <a:t>duurzame</a:t>
            </a:r>
            <a:r>
              <a:rPr kumimoji="0" lang="en-US" sz="2200" b="1" i="0" u="none" strike="noStrike" kern="1200" cap="none" spc="0" normalizeH="0" baseline="0" noProof="0">
                <a:ln>
                  <a:noFill/>
                </a:ln>
                <a:solidFill>
                  <a:srgbClr val="000000"/>
                </a:solidFill>
                <a:effectLst/>
                <a:uLnTx/>
                <a:uFillTx/>
                <a:latin typeface="Arial"/>
                <a:ea typeface="+mn-ea"/>
                <a:cs typeface="+mn-cs"/>
              </a:rPr>
              <a:t> </a:t>
            </a:r>
            <a:r>
              <a:rPr kumimoji="0" lang="en-US" sz="2200" b="1" i="0" u="none" strike="noStrike" kern="1200" cap="none" spc="0" normalizeH="0" baseline="0" noProof="0" err="1">
                <a:ln>
                  <a:noFill/>
                </a:ln>
                <a:solidFill>
                  <a:srgbClr val="000000"/>
                </a:solidFill>
                <a:effectLst/>
                <a:uLnTx/>
                <a:uFillTx/>
                <a:latin typeface="Arial"/>
                <a:ea typeface="+mn-ea"/>
                <a:cs typeface="+mn-cs"/>
              </a:rPr>
              <a:t>samenwerkingsrelaties</a:t>
            </a:r>
            <a:endParaRPr kumimoji="0" lang="en-US" sz="22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43" name="Text  4">
            <a:extLst>
              <a:ext uri="{FF2B5EF4-FFF2-40B4-BE49-F238E27FC236}">
                <a16:creationId xmlns:a16="http://schemas.microsoft.com/office/drawing/2014/main" id="{7779D10A-55D0-4AA4-864C-F0E1DF50A1F4}"/>
              </a:ext>
            </a:extLst>
          </p:cNvPr>
          <p:cNvSpPr txBox="1">
            <a:spLocks/>
          </p:cNvSpPr>
          <p:nvPr/>
        </p:nvSpPr>
        <p:spPr>
          <a:xfrm>
            <a:off x="1678808" y="4943863"/>
            <a:ext cx="6476435" cy="523220"/>
          </a:xfrm>
          <a:prstGeom prst="rect">
            <a:avLst/>
          </a:prstGeom>
        </p:spPr>
        <p:txBody>
          <a:bodyPr lIns="36000" tIns="36000" rIns="36000" bIns="36000" anchor="ctr">
            <a:norm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5"/>
              <a:tabLst/>
              <a:defRPr/>
            </a:pP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Gezamenlijke</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kennisontwikkeling</a:t>
            </a:r>
            <a:endPar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endParaRPr>
          </a:p>
        </p:txBody>
      </p:sp>
      <p:sp>
        <p:nvSpPr>
          <p:cNvPr id="44" name="Text  5">
            <a:extLst>
              <a:ext uri="{FF2B5EF4-FFF2-40B4-BE49-F238E27FC236}">
                <a16:creationId xmlns:a16="http://schemas.microsoft.com/office/drawing/2014/main" id="{B135CED7-23DD-48F9-BF2B-056599E3C630}"/>
              </a:ext>
            </a:extLst>
          </p:cNvPr>
          <p:cNvSpPr txBox="1">
            <a:spLocks/>
          </p:cNvSpPr>
          <p:nvPr/>
        </p:nvSpPr>
        <p:spPr>
          <a:xfrm>
            <a:off x="1678808" y="1892102"/>
            <a:ext cx="7378960" cy="506692"/>
          </a:xfrm>
          <a:prstGeom prst="rect">
            <a:avLst/>
          </a:prstGeom>
        </p:spPr>
        <p:txBody>
          <a:bodyPr lIns="36000" tIns="36000" rIns="36000" bIns="3600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a:tabLst/>
              <a:defRPr/>
            </a:pP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Belangen</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geven</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meer</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ruimte</a:t>
            </a:r>
            <a:r>
              <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rPr>
              <a:t> dan </a:t>
            </a:r>
            <a:r>
              <a:rPr kumimoji="0" lang="en-US" sz="2200" b="0" i="0" u="none" strike="noStrike" kern="1200" cap="none" spc="0" normalizeH="0" baseline="0" noProof="0" err="1">
                <a:ln>
                  <a:noFill/>
                </a:ln>
                <a:solidFill>
                  <a:srgbClr val="FFFFFF">
                    <a:lumMod val="75000"/>
                  </a:srgbClr>
                </a:solidFill>
                <a:effectLst/>
                <a:uLnTx/>
                <a:uFillTx/>
                <a:latin typeface="Arial"/>
                <a:ea typeface="+mn-ea"/>
                <a:cs typeface="Arial" panose="020B0604020202020204" pitchFamily="34" charset="0"/>
              </a:rPr>
              <a:t>standpunten</a:t>
            </a:r>
            <a:endParaRPr kumimoji="0" lang="en-US" sz="2200" b="0" i="0" u="none" strike="noStrike" kern="1200" cap="none" spc="0" normalizeH="0" baseline="0" noProof="0">
              <a:ln>
                <a:noFill/>
              </a:ln>
              <a:solidFill>
                <a:srgbClr val="FFFFFF">
                  <a:lumMod val="75000"/>
                </a:srgbClr>
              </a:solidFill>
              <a:effectLst/>
              <a:uLnTx/>
              <a:uFillTx/>
              <a:latin typeface="Arial"/>
              <a:ea typeface="+mn-ea"/>
              <a:cs typeface="Arial" panose="020B0604020202020204" pitchFamily="34" charset="0"/>
            </a:endParaRPr>
          </a:p>
        </p:txBody>
      </p:sp>
      <p:grpSp>
        <p:nvGrpSpPr>
          <p:cNvPr id="45" name="Groep 44">
            <a:extLst>
              <a:ext uri="{FF2B5EF4-FFF2-40B4-BE49-F238E27FC236}">
                <a16:creationId xmlns:a16="http://schemas.microsoft.com/office/drawing/2014/main" id="{1A600F82-9D24-4617-8E3E-692B238F51AF}"/>
              </a:ext>
            </a:extLst>
          </p:cNvPr>
          <p:cNvGrpSpPr/>
          <p:nvPr/>
        </p:nvGrpSpPr>
        <p:grpSpPr>
          <a:xfrm>
            <a:off x="769336" y="1829221"/>
            <a:ext cx="612000" cy="506692"/>
            <a:chOff x="1084140" y="1903182"/>
            <a:chExt cx="612000" cy="506692"/>
          </a:xfrm>
        </p:grpSpPr>
        <p:sp>
          <p:nvSpPr>
            <p:cNvPr id="46" name="Stroomdiagram: Ophalen 45">
              <a:extLst>
                <a:ext uri="{FF2B5EF4-FFF2-40B4-BE49-F238E27FC236}">
                  <a16:creationId xmlns:a16="http://schemas.microsoft.com/office/drawing/2014/main" id="{C53574A3-086C-46A7-BE87-BAAECF2FE01F}"/>
                </a:ext>
              </a:extLst>
            </p:cNvPr>
            <p:cNvSpPr/>
            <p:nvPr/>
          </p:nvSpPr>
          <p:spPr>
            <a:xfrm>
              <a:off x="1113808" y="1903182"/>
              <a:ext cx="506692" cy="506692"/>
            </a:xfrm>
            <a:prstGeom prst="flowChartExtra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sp>
          <p:nvSpPr>
            <p:cNvPr id="47" name="Vrije vorm: vorm 46">
              <a:extLst>
                <a:ext uri="{FF2B5EF4-FFF2-40B4-BE49-F238E27FC236}">
                  <a16:creationId xmlns:a16="http://schemas.microsoft.com/office/drawing/2014/main" id="{8F3450B4-EC01-4BF7-91C1-49C6C697BAEB}"/>
                </a:ext>
              </a:extLst>
            </p:cNvPr>
            <p:cNvSpPr/>
            <p:nvPr/>
          </p:nvSpPr>
          <p:spPr>
            <a:xfrm>
              <a:off x="1084140" y="2079046"/>
              <a:ext cx="612000" cy="72000"/>
            </a:xfrm>
            <a:custGeom>
              <a:avLst/>
              <a:gdLst>
                <a:gd name="connsiteX0" fmla="*/ 0 w 1158948"/>
                <a:gd name="connsiteY0" fmla="*/ 223284 h 223481"/>
                <a:gd name="connsiteX1" fmla="*/ 138223 w 1158948"/>
                <a:gd name="connsiteY1" fmla="*/ 0 h 223481"/>
                <a:gd name="connsiteX2" fmla="*/ 361506 w 1158948"/>
                <a:gd name="connsiteY2" fmla="*/ 223284 h 223481"/>
                <a:gd name="connsiteX3" fmla="*/ 499730 w 1158948"/>
                <a:gd name="connsiteY3" fmla="*/ 42530 h 223481"/>
                <a:gd name="connsiteX4" fmla="*/ 744279 w 1158948"/>
                <a:gd name="connsiteY4" fmla="*/ 212651 h 223481"/>
                <a:gd name="connsiteX5" fmla="*/ 903767 w 1158948"/>
                <a:gd name="connsiteY5" fmla="*/ 53163 h 223481"/>
                <a:gd name="connsiteX6" fmla="*/ 1158948 w 1158948"/>
                <a:gd name="connsiteY6" fmla="*/ 212651 h 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948" h="223481">
                  <a:moveTo>
                    <a:pt x="0" y="223284"/>
                  </a:moveTo>
                  <a:cubicBezTo>
                    <a:pt x="38986" y="111642"/>
                    <a:pt x="77972" y="0"/>
                    <a:pt x="138223" y="0"/>
                  </a:cubicBezTo>
                  <a:cubicBezTo>
                    <a:pt x="198474" y="0"/>
                    <a:pt x="301255" y="216196"/>
                    <a:pt x="361506" y="223284"/>
                  </a:cubicBezTo>
                  <a:cubicBezTo>
                    <a:pt x="421757" y="230372"/>
                    <a:pt x="435935" y="44302"/>
                    <a:pt x="499730" y="42530"/>
                  </a:cubicBezTo>
                  <a:cubicBezTo>
                    <a:pt x="563525" y="40758"/>
                    <a:pt x="676940" y="210879"/>
                    <a:pt x="744279" y="212651"/>
                  </a:cubicBezTo>
                  <a:cubicBezTo>
                    <a:pt x="811618" y="214423"/>
                    <a:pt x="834656" y="53163"/>
                    <a:pt x="903767" y="53163"/>
                  </a:cubicBezTo>
                  <a:cubicBezTo>
                    <a:pt x="972878" y="53163"/>
                    <a:pt x="1114646" y="184297"/>
                    <a:pt x="1158948" y="212651"/>
                  </a:cubicBezTo>
                </a:path>
              </a:pathLst>
            </a:custGeom>
            <a:noFill/>
            <a:ln w="38100">
              <a:solidFill>
                <a:srgbClr val="3E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48" name="Groep 47">
            <a:extLst>
              <a:ext uri="{FF2B5EF4-FFF2-40B4-BE49-F238E27FC236}">
                <a16:creationId xmlns:a16="http://schemas.microsoft.com/office/drawing/2014/main" id="{CA5C2212-7079-4C56-9C6D-1286F77D2EC6}"/>
              </a:ext>
            </a:extLst>
          </p:cNvPr>
          <p:cNvGrpSpPr/>
          <p:nvPr/>
        </p:nvGrpSpPr>
        <p:grpSpPr>
          <a:xfrm>
            <a:off x="726006" y="3296141"/>
            <a:ext cx="676016" cy="687496"/>
            <a:chOff x="1079932" y="3420374"/>
            <a:chExt cx="676016" cy="687496"/>
          </a:xfrm>
        </p:grpSpPr>
        <p:sp>
          <p:nvSpPr>
            <p:cNvPr id="49" name="Tekstvak 18">
              <a:extLst>
                <a:ext uri="{FF2B5EF4-FFF2-40B4-BE49-F238E27FC236}">
                  <a16:creationId xmlns:a16="http://schemas.microsoft.com/office/drawing/2014/main" id="{680416D2-3177-439B-9555-5CE31899E85A}"/>
                </a:ext>
              </a:extLst>
            </p:cNvPr>
            <p:cNvSpPr txBox="1"/>
            <p:nvPr/>
          </p:nvSpPr>
          <p:spPr>
            <a:xfrm>
              <a:off x="1079932" y="3420374"/>
              <a:ext cx="500458" cy="584775"/>
            </a:xfrm>
            <a:prstGeom prst="rect">
              <a:avLst/>
            </a:prstGeom>
            <a:noFill/>
          </p:spPr>
          <p:txBody>
            <a:bodyPr wrap="none" rtlCol="0">
              <a:sp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000000"/>
                  </a:solidFill>
                  <a:effectLst/>
                  <a:uLnTx/>
                  <a:uFillTx/>
                  <a:latin typeface="Bodoni MT Black" panose="02070A03080606020203" pitchFamily="18" charset="0"/>
                  <a:ea typeface="+mn-ea"/>
                  <a:cs typeface="+mn-cs"/>
                </a:rPr>
                <a:t>A</a:t>
              </a:r>
            </a:p>
          </p:txBody>
        </p:sp>
        <p:cxnSp>
          <p:nvCxnSpPr>
            <p:cNvPr id="50" name="Rechte verbindingslijn 49">
              <a:extLst>
                <a:ext uri="{FF2B5EF4-FFF2-40B4-BE49-F238E27FC236}">
                  <a16:creationId xmlns:a16="http://schemas.microsoft.com/office/drawing/2014/main" id="{2515D762-7A8F-46ED-876A-1AEA7B5768AF}"/>
                </a:ext>
              </a:extLst>
            </p:cNvPr>
            <p:cNvCxnSpPr/>
            <p:nvPr/>
          </p:nvCxnSpPr>
          <p:spPr>
            <a:xfrm flipV="1">
              <a:off x="1177262" y="3548725"/>
              <a:ext cx="252000" cy="360000"/>
            </a:xfrm>
            <a:prstGeom prst="line">
              <a:avLst/>
            </a:prstGeom>
            <a:ln w="19050">
              <a:solidFill>
                <a:srgbClr val="E83946"/>
              </a:solidFill>
            </a:ln>
          </p:spPr>
          <p:style>
            <a:lnRef idx="1">
              <a:schemeClr val="accent1"/>
            </a:lnRef>
            <a:fillRef idx="0">
              <a:schemeClr val="accent1"/>
            </a:fillRef>
            <a:effectRef idx="0">
              <a:schemeClr val="accent1"/>
            </a:effectRef>
            <a:fontRef idx="minor">
              <a:schemeClr val="tx1"/>
            </a:fontRef>
          </p:style>
        </p:cxnSp>
        <p:sp>
          <p:nvSpPr>
            <p:cNvPr id="51" name="Tekstvak 20">
              <a:extLst>
                <a:ext uri="{FF2B5EF4-FFF2-40B4-BE49-F238E27FC236}">
                  <a16:creationId xmlns:a16="http://schemas.microsoft.com/office/drawing/2014/main" id="{8EFAA1EF-DB76-4A5C-9B80-738497FE56FB}"/>
                </a:ext>
              </a:extLst>
            </p:cNvPr>
            <p:cNvSpPr txBox="1"/>
            <p:nvPr/>
          </p:nvSpPr>
          <p:spPr>
            <a:xfrm>
              <a:off x="1269918" y="3584650"/>
              <a:ext cx="486030" cy="523220"/>
            </a:xfrm>
            <a:prstGeom prst="rect">
              <a:avLst/>
            </a:prstGeom>
            <a:noFill/>
            <a:ln>
              <a:noFill/>
            </a:ln>
          </p:spPr>
          <p:txBody>
            <a:bodyPr wrap="none" rtlCol="0">
              <a:sp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srgbClr val="3EB59C"/>
                  </a:solidFill>
                  <a:effectLst/>
                  <a:uLnTx/>
                  <a:uFillTx/>
                  <a:latin typeface="Bodoni MT Black" panose="02070A03080606020203" pitchFamily="18" charset="0"/>
                  <a:ea typeface="+mn-ea"/>
                  <a:cs typeface="+mn-cs"/>
                </a:rPr>
                <a:t>B</a:t>
              </a:r>
            </a:p>
          </p:txBody>
        </p:sp>
      </p:grpSp>
      <p:grpSp>
        <p:nvGrpSpPr>
          <p:cNvPr id="52" name="Groep 51">
            <a:extLst>
              <a:ext uri="{FF2B5EF4-FFF2-40B4-BE49-F238E27FC236}">
                <a16:creationId xmlns:a16="http://schemas.microsoft.com/office/drawing/2014/main" id="{09F22BCB-AD49-4195-99E0-BEE63C658364}"/>
              </a:ext>
            </a:extLst>
          </p:cNvPr>
          <p:cNvGrpSpPr/>
          <p:nvPr/>
        </p:nvGrpSpPr>
        <p:grpSpPr>
          <a:xfrm>
            <a:off x="719230" y="4050674"/>
            <a:ext cx="720000" cy="720000"/>
            <a:chOff x="977093" y="3459377"/>
            <a:chExt cx="720000" cy="720000"/>
          </a:xfrm>
        </p:grpSpPr>
        <p:pic>
          <p:nvPicPr>
            <p:cNvPr id="53" name="Afbeelding 68" descr="Groep">
              <a:extLst>
                <a:ext uri="{FF2B5EF4-FFF2-40B4-BE49-F238E27FC236}">
                  <a16:creationId xmlns:a16="http://schemas.microsoft.com/office/drawing/2014/main" id="{DDED3E08-6ED6-4520-86E1-2BA8C9DDD901}"/>
                </a:ext>
              </a:extLst>
            </p:cNvPr>
            <p:cNvPicPr>
              <a:picLocks noChangeAspect="1"/>
            </p:cNvPicPr>
            <p:nvPr/>
          </p:nvPicPr>
          <p:blipFill>
            <a:blip r:embed="rId4">
              <a:duotone>
                <a:prstClr val="black"/>
                <a:schemeClr val="tx2">
                  <a:tint val="45000"/>
                  <a:satMod val="400000"/>
                </a:schemeClr>
              </a:duotone>
              <a:lum bright="-20000" contrast="-40000"/>
              <a:extLst>
                <a:ext uri="{96DAC541-7B7A-43D3-8B79-37D633B846F1}">
                  <asvg:svgBlip xmlns:asvg="http://schemas.microsoft.com/office/drawing/2016/SVG/main" r:embed="rId5"/>
                </a:ext>
              </a:extLst>
            </a:blip>
            <a:stretch>
              <a:fillRect/>
            </a:stretch>
          </p:blipFill>
          <p:spPr>
            <a:xfrm>
              <a:off x="977093" y="3459377"/>
              <a:ext cx="720000" cy="720000"/>
            </a:xfrm>
            <a:prstGeom prst="rect">
              <a:avLst/>
            </a:prstGeom>
          </p:spPr>
        </p:pic>
        <p:pic>
          <p:nvPicPr>
            <p:cNvPr id="76" name="Afbeelding 69" descr="Vrouw">
              <a:extLst>
                <a:ext uri="{FF2B5EF4-FFF2-40B4-BE49-F238E27FC236}">
                  <a16:creationId xmlns:a16="http://schemas.microsoft.com/office/drawing/2014/main" id="{E14C4921-5758-4536-A84B-A52E61A7C1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2785" y="3593452"/>
              <a:ext cx="431813" cy="451850"/>
            </a:xfrm>
            <a:prstGeom prst="rect">
              <a:avLst/>
            </a:prstGeom>
          </p:spPr>
        </p:pic>
      </p:grpSp>
      <p:grpSp>
        <p:nvGrpSpPr>
          <p:cNvPr id="77" name="Groep 76">
            <a:extLst>
              <a:ext uri="{FF2B5EF4-FFF2-40B4-BE49-F238E27FC236}">
                <a16:creationId xmlns:a16="http://schemas.microsoft.com/office/drawing/2014/main" id="{CBB58174-1E98-4B70-96E4-FA8E4F250259}"/>
              </a:ext>
            </a:extLst>
          </p:cNvPr>
          <p:cNvGrpSpPr/>
          <p:nvPr/>
        </p:nvGrpSpPr>
        <p:grpSpPr>
          <a:xfrm>
            <a:off x="738902" y="2610165"/>
            <a:ext cx="576000" cy="576000"/>
            <a:chOff x="1018052" y="2072654"/>
            <a:chExt cx="576000" cy="576000"/>
          </a:xfrm>
        </p:grpSpPr>
        <p:pic>
          <p:nvPicPr>
            <p:cNvPr id="78" name="Afbeelding 66" descr="Bruidstaart">
              <a:extLst>
                <a:ext uri="{FF2B5EF4-FFF2-40B4-BE49-F238E27FC236}">
                  <a16:creationId xmlns:a16="http://schemas.microsoft.com/office/drawing/2014/main" id="{55DF7745-EE07-44B0-A0EE-1F425AB37864}"/>
                </a:ext>
              </a:extLst>
            </p:cNvPr>
            <p:cNvPicPr>
              <a:picLocks noChangeAspect="1"/>
            </p:cNvPicPr>
            <p:nvPr/>
          </p:nvPicPr>
          <p:blipFill>
            <a:blip r:embed="rId8">
              <a:duotone>
                <a:prstClr val="black"/>
                <a:schemeClr val="tx2">
                  <a:tint val="45000"/>
                  <a:satMod val="400000"/>
                </a:schemeClr>
              </a:duotone>
              <a:lum bright="-20000" contrast="-40000"/>
              <a:extLst>
                <a:ext uri="{96DAC541-7B7A-43D3-8B79-37D633B846F1}">
                  <asvg:svgBlip xmlns:asvg="http://schemas.microsoft.com/office/drawing/2016/SVG/main" r:embed="rId9"/>
                </a:ext>
              </a:extLst>
            </a:blip>
            <a:stretch>
              <a:fillRect/>
            </a:stretch>
          </p:blipFill>
          <p:spPr>
            <a:xfrm>
              <a:off x="1018052" y="2072654"/>
              <a:ext cx="576000" cy="576000"/>
            </a:xfrm>
            <a:prstGeom prst="rect">
              <a:avLst/>
            </a:prstGeom>
          </p:spPr>
        </p:pic>
        <p:cxnSp>
          <p:nvCxnSpPr>
            <p:cNvPr id="79" name="Rechte verbindingslijn 78">
              <a:extLst>
                <a:ext uri="{FF2B5EF4-FFF2-40B4-BE49-F238E27FC236}">
                  <a16:creationId xmlns:a16="http://schemas.microsoft.com/office/drawing/2014/main" id="{09AB0DB6-8676-48FF-BD16-0B7A6B0B5043}"/>
                </a:ext>
              </a:extLst>
            </p:cNvPr>
            <p:cNvCxnSpPr/>
            <p:nvPr/>
          </p:nvCxnSpPr>
          <p:spPr>
            <a:xfrm>
              <a:off x="1132908" y="2564904"/>
              <a:ext cx="360000" cy="0"/>
            </a:xfrm>
            <a:prstGeom prst="line">
              <a:avLst/>
            </a:prstGeom>
            <a:ln w="38100">
              <a:solidFill>
                <a:srgbClr val="3EB59C"/>
              </a:solidFill>
            </a:ln>
          </p:spPr>
          <p:style>
            <a:lnRef idx="1">
              <a:schemeClr val="accent1"/>
            </a:lnRef>
            <a:fillRef idx="0">
              <a:schemeClr val="accent1"/>
            </a:fillRef>
            <a:effectRef idx="0">
              <a:schemeClr val="accent1"/>
            </a:effectRef>
            <a:fontRef idx="minor">
              <a:schemeClr val="tx1"/>
            </a:fontRef>
          </p:style>
        </p:cxnSp>
      </p:grpSp>
      <p:grpSp>
        <p:nvGrpSpPr>
          <p:cNvPr id="19" name="Groep 18">
            <a:extLst>
              <a:ext uri="{FF2B5EF4-FFF2-40B4-BE49-F238E27FC236}">
                <a16:creationId xmlns:a16="http://schemas.microsoft.com/office/drawing/2014/main" id="{80F17C5D-C228-427C-9A4F-AF9C61219B44}"/>
              </a:ext>
            </a:extLst>
          </p:cNvPr>
          <p:cNvGrpSpPr/>
          <p:nvPr/>
        </p:nvGrpSpPr>
        <p:grpSpPr>
          <a:xfrm>
            <a:off x="761670" y="4880650"/>
            <a:ext cx="608345" cy="630616"/>
            <a:chOff x="761670" y="4880650"/>
            <a:chExt cx="608345" cy="630616"/>
          </a:xfrm>
        </p:grpSpPr>
        <p:pic>
          <p:nvPicPr>
            <p:cNvPr id="81" name="Afbeelding 63" descr="Boeken">
              <a:extLst>
                <a:ext uri="{FF2B5EF4-FFF2-40B4-BE49-F238E27FC236}">
                  <a16:creationId xmlns:a16="http://schemas.microsoft.com/office/drawing/2014/main" id="{FF7E180D-2A20-45C2-87BC-0AF8519AEC4A}"/>
                </a:ext>
              </a:extLst>
            </p:cNvPr>
            <p:cNvPicPr>
              <a:picLocks noChangeAspect="1"/>
            </p:cNvPicPr>
            <p:nvPr/>
          </p:nvPicPr>
          <p:blipFill>
            <a:blip r:embed="rId10">
              <a:duotone>
                <a:prstClr val="black"/>
                <a:schemeClr val="tx2">
                  <a:tint val="45000"/>
                  <a:satMod val="400000"/>
                </a:schemeClr>
              </a:duotone>
              <a:lum bright="-20000" contrast="-40000"/>
              <a:extLst>
                <a:ext uri="{96DAC541-7B7A-43D3-8B79-37D633B846F1}">
                  <asvg:svgBlip xmlns:asvg="http://schemas.microsoft.com/office/drawing/2016/SVG/main" r:embed="rId11"/>
                </a:ext>
              </a:extLst>
            </a:blip>
            <a:stretch>
              <a:fillRect/>
            </a:stretch>
          </p:blipFill>
          <p:spPr>
            <a:xfrm>
              <a:off x="761670" y="4880650"/>
              <a:ext cx="608345" cy="630616"/>
            </a:xfrm>
            <a:prstGeom prst="rect">
              <a:avLst/>
            </a:prstGeom>
          </p:spPr>
        </p:pic>
        <p:sp>
          <p:nvSpPr>
            <p:cNvPr id="18" name="Vrije vorm: vorm 17">
              <a:extLst>
                <a:ext uri="{FF2B5EF4-FFF2-40B4-BE49-F238E27FC236}">
                  <a16:creationId xmlns:a16="http://schemas.microsoft.com/office/drawing/2014/main" id="{2DB497F0-001D-4894-90D4-8DFC39AAEDE1}"/>
                </a:ext>
              </a:extLst>
            </p:cNvPr>
            <p:cNvSpPr/>
            <p:nvPr/>
          </p:nvSpPr>
          <p:spPr>
            <a:xfrm>
              <a:off x="830580" y="5151120"/>
              <a:ext cx="430530" cy="165735"/>
            </a:xfrm>
            <a:custGeom>
              <a:avLst/>
              <a:gdLst>
                <a:gd name="connsiteX0" fmla="*/ 0 w 430530"/>
                <a:gd name="connsiteY0" fmla="*/ 34290 h 161925"/>
                <a:gd name="connsiteX1" fmla="*/ 0 w 430530"/>
                <a:gd name="connsiteY1" fmla="*/ 93345 h 161925"/>
                <a:gd name="connsiteX2" fmla="*/ 177165 w 430530"/>
                <a:gd name="connsiteY2" fmla="*/ 161925 h 161925"/>
                <a:gd name="connsiteX3" fmla="*/ 430530 w 430530"/>
                <a:gd name="connsiteY3" fmla="*/ 55245 h 161925"/>
                <a:gd name="connsiteX4" fmla="*/ 430530 w 430530"/>
                <a:gd name="connsiteY4" fmla="*/ 0 h 161925"/>
                <a:gd name="connsiteX5" fmla="*/ 182880 w 430530"/>
                <a:gd name="connsiteY5" fmla="*/ 104775 h 161925"/>
                <a:gd name="connsiteX6" fmla="*/ 0 w 430530"/>
                <a:gd name="connsiteY6" fmla="*/ 34290 h 161925"/>
                <a:gd name="connsiteX0" fmla="*/ 0 w 430530"/>
                <a:gd name="connsiteY0" fmla="*/ 34290 h 165735"/>
                <a:gd name="connsiteX1" fmla="*/ 0 w 430530"/>
                <a:gd name="connsiteY1" fmla="*/ 93345 h 165735"/>
                <a:gd name="connsiteX2" fmla="*/ 179070 w 430530"/>
                <a:gd name="connsiteY2" fmla="*/ 165735 h 165735"/>
                <a:gd name="connsiteX3" fmla="*/ 430530 w 430530"/>
                <a:gd name="connsiteY3" fmla="*/ 55245 h 165735"/>
                <a:gd name="connsiteX4" fmla="*/ 430530 w 430530"/>
                <a:gd name="connsiteY4" fmla="*/ 0 h 165735"/>
                <a:gd name="connsiteX5" fmla="*/ 182880 w 430530"/>
                <a:gd name="connsiteY5" fmla="*/ 104775 h 165735"/>
                <a:gd name="connsiteX6" fmla="*/ 0 w 430530"/>
                <a:gd name="connsiteY6" fmla="*/ 34290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30" h="165735">
                  <a:moveTo>
                    <a:pt x="0" y="34290"/>
                  </a:moveTo>
                  <a:lnTo>
                    <a:pt x="0" y="93345"/>
                  </a:lnTo>
                  <a:lnTo>
                    <a:pt x="179070" y="165735"/>
                  </a:lnTo>
                  <a:lnTo>
                    <a:pt x="430530" y="55245"/>
                  </a:lnTo>
                  <a:lnTo>
                    <a:pt x="430530" y="0"/>
                  </a:lnTo>
                  <a:lnTo>
                    <a:pt x="182880" y="104775"/>
                  </a:lnTo>
                  <a:lnTo>
                    <a:pt x="0" y="342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grpSp>
      <p:sp>
        <p:nvSpPr>
          <p:cNvPr id="2" name="Tijdelijke aanduiding voor dianummer 1">
            <a:extLst>
              <a:ext uri="{FF2B5EF4-FFF2-40B4-BE49-F238E27FC236}">
                <a16:creationId xmlns:a16="http://schemas.microsoft.com/office/drawing/2014/main" id="{B871172D-7A3F-7203-2AC2-E07D6FF493D8}"/>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11</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5" name="Afbeelding 4">
            <a:extLst>
              <a:ext uri="{FF2B5EF4-FFF2-40B4-BE49-F238E27FC236}">
                <a16:creationId xmlns:a16="http://schemas.microsoft.com/office/drawing/2014/main" id="{84CB1637-96E4-35B5-B429-189D71859126}"/>
              </a:ext>
            </a:extLst>
          </p:cNvPr>
          <p:cNvPicPr>
            <a:picLocks noChangeAspect="1"/>
          </p:cNvPicPr>
          <p:nvPr/>
        </p:nvPicPr>
        <p:blipFill>
          <a:blip r:embed="rId12"/>
          <a:stretch>
            <a:fillRect/>
          </a:stretch>
        </p:blipFill>
        <p:spPr>
          <a:xfrm>
            <a:off x="6503322" y="6295227"/>
            <a:ext cx="5108891" cy="304826"/>
          </a:xfrm>
          <a:prstGeom prst="rect">
            <a:avLst/>
          </a:prstGeom>
        </p:spPr>
      </p:pic>
    </p:spTree>
    <p:custDataLst>
      <p:tags r:id="rId1"/>
    </p:custDataLst>
    <p:extLst>
      <p:ext uri="{BB962C8B-B14F-4D97-AF65-F5344CB8AC3E}">
        <p14:creationId xmlns:p14="http://schemas.microsoft.com/office/powerpoint/2010/main" val="133034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D2A6333-6609-4338-8260-5C2A932D25AD}"/>
              </a:ext>
            </a:extLst>
          </p:cNvPr>
          <p:cNvSpPr>
            <a:spLocks noGrp="1"/>
          </p:cNvSpPr>
          <p:nvPr>
            <p:ph idx="1"/>
          </p:nvPr>
        </p:nvSpPr>
        <p:spPr>
          <a:xfrm>
            <a:off x="622800" y="1844824"/>
            <a:ext cx="6049264" cy="3951176"/>
          </a:xfrm>
        </p:spPr>
        <p:txBody>
          <a:bodyPr/>
          <a:lstStyle/>
          <a:p>
            <a:pPr marL="0" indent="0">
              <a:lnSpc>
                <a:spcPct val="150000"/>
              </a:lnSpc>
              <a:buNone/>
            </a:pPr>
            <a:r>
              <a:rPr lang="nl-NL" altLang="nl-NL"/>
              <a:t>Er zijn twee pijlers onder deze essentie:</a:t>
            </a:r>
          </a:p>
          <a:p>
            <a:pPr>
              <a:lnSpc>
                <a:spcPct val="150000"/>
              </a:lnSpc>
            </a:pPr>
            <a:r>
              <a:rPr lang="nl-NL" altLang="nl-NL"/>
              <a:t>Blijf bouwen aan </a:t>
            </a:r>
            <a:r>
              <a:rPr lang="nl-NL" altLang="nl-NL" u="sng"/>
              <a:t>vertrouwen</a:t>
            </a:r>
          </a:p>
          <a:p>
            <a:pPr>
              <a:lnSpc>
                <a:spcPct val="150000"/>
              </a:lnSpc>
            </a:pPr>
            <a:r>
              <a:rPr lang="nl-NL" altLang="nl-NL"/>
              <a:t>De stakeholders zitten </a:t>
            </a:r>
            <a:r>
              <a:rPr lang="nl-NL" altLang="nl-NL" u="sng"/>
              <a:t>gelijkwaardig</a:t>
            </a:r>
            <a:r>
              <a:rPr lang="nl-NL" altLang="nl-NL"/>
              <a:t> aan tafel</a:t>
            </a:r>
          </a:p>
        </p:txBody>
      </p:sp>
      <p:sp>
        <p:nvSpPr>
          <p:cNvPr id="2" name="Titel 1">
            <a:extLst>
              <a:ext uri="{FF2B5EF4-FFF2-40B4-BE49-F238E27FC236}">
                <a16:creationId xmlns:a16="http://schemas.microsoft.com/office/drawing/2014/main" id="{DED46213-2A61-4BD3-B06A-D56AF45A8234}"/>
              </a:ext>
            </a:extLst>
          </p:cNvPr>
          <p:cNvSpPr>
            <a:spLocks noGrp="1"/>
          </p:cNvSpPr>
          <p:nvPr>
            <p:ph type="title"/>
          </p:nvPr>
        </p:nvSpPr>
        <p:spPr>
          <a:xfrm>
            <a:off x="622800" y="509618"/>
            <a:ext cx="11305848" cy="720000"/>
          </a:xfrm>
        </p:spPr>
        <p:txBody>
          <a:bodyPr/>
          <a:lstStyle/>
          <a:p>
            <a:r>
              <a:rPr lang="en-GB" sz="3600"/>
              <a:t>Basis </a:t>
            </a:r>
            <a:r>
              <a:rPr lang="en-GB" sz="3600" err="1"/>
              <a:t>leggen</a:t>
            </a:r>
            <a:r>
              <a:rPr lang="en-GB" sz="3600"/>
              <a:t> </a:t>
            </a:r>
            <a:r>
              <a:rPr lang="en-GB" sz="3600" err="1"/>
              <a:t>voor</a:t>
            </a:r>
            <a:r>
              <a:rPr lang="en-GB" sz="3600"/>
              <a:t> </a:t>
            </a:r>
            <a:r>
              <a:rPr lang="en-GB" sz="3600" err="1"/>
              <a:t>duurzame</a:t>
            </a:r>
            <a:r>
              <a:rPr lang="en-GB" sz="3600"/>
              <a:t> </a:t>
            </a:r>
            <a:r>
              <a:rPr lang="en-GB" sz="3600" err="1"/>
              <a:t>samenwerkingsrelaties</a:t>
            </a:r>
            <a:endParaRPr lang="en-GB" sz="3600"/>
          </a:p>
        </p:txBody>
      </p:sp>
      <p:pic>
        <p:nvPicPr>
          <p:cNvPr id="10" name="Afbeelding 9" descr="Afbeelding met lucht, persoon&#10;&#10;Beschrijving is gegenereerd met zeer hoge betrouwbaarheid">
            <a:extLst>
              <a:ext uri="{FF2B5EF4-FFF2-40B4-BE49-F238E27FC236}">
                <a16:creationId xmlns:a16="http://schemas.microsoft.com/office/drawing/2014/main" id="{79D9960B-305C-4405-8F99-A2976D54208D}"/>
              </a:ext>
            </a:extLst>
          </p:cNvPr>
          <p:cNvPicPr>
            <a:picLocks noChangeAspect="1"/>
          </p:cNvPicPr>
          <p:nvPr/>
        </p:nvPicPr>
        <p:blipFill>
          <a:blip r:embed="rId3"/>
          <a:stretch>
            <a:fillRect/>
          </a:stretch>
        </p:blipFill>
        <p:spPr>
          <a:xfrm>
            <a:off x="6888088" y="1988840"/>
            <a:ext cx="4520774" cy="3395743"/>
          </a:xfrm>
          <a:prstGeom prst="rect">
            <a:avLst/>
          </a:prstGeom>
        </p:spPr>
      </p:pic>
      <p:grpSp>
        <p:nvGrpSpPr>
          <p:cNvPr id="8" name="Groep 7">
            <a:extLst>
              <a:ext uri="{FF2B5EF4-FFF2-40B4-BE49-F238E27FC236}">
                <a16:creationId xmlns:a16="http://schemas.microsoft.com/office/drawing/2014/main" id="{19A632CB-BCC5-DF4B-DB0C-8F8B04B6A481}"/>
              </a:ext>
            </a:extLst>
          </p:cNvPr>
          <p:cNvGrpSpPr/>
          <p:nvPr/>
        </p:nvGrpSpPr>
        <p:grpSpPr>
          <a:xfrm>
            <a:off x="864862" y="6078382"/>
            <a:ext cx="5313435" cy="540000"/>
            <a:chOff x="864862" y="6078382"/>
            <a:chExt cx="5313435" cy="540000"/>
          </a:xfrm>
        </p:grpSpPr>
        <p:sp>
          <p:nvSpPr>
            <p:cNvPr id="19" name="Text  1">
              <a:extLst>
                <a:ext uri="{FF2B5EF4-FFF2-40B4-BE49-F238E27FC236}">
                  <a16:creationId xmlns:a16="http://schemas.microsoft.com/office/drawing/2014/main" id="{831081CC-2A20-4E81-8127-AC33977446C4}"/>
                </a:ext>
              </a:extLst>
            </p:cNvPr>
            <p:cNvSpPr txBox="1"/>
            <p:nvPr/>
          </p:nvSpPr>
          <p:spPr>
            <a:xfrm>
              <a:off x="1353761" y="6167957"/>
              <a:ext cx="4824536" cy="3608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Basis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leggen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voor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duurzame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samenwerkingsrelaties</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8" name="Afbeelding 17">
              <a:extLst>
                <a:ext uri="{FF2B5EF4-FFF2-40B4-BE49-F238E27FC236}">
                  <a16:creationId xmlns:a16="http://schemas.microsoft.com/office/drawing/2014/main" id="{DC0D04B9-A508-4371-99B1-F39A9F1571D6}"/>
                </a:ext>
              </a:extLst>
            </p:cNvPr>
            <p:cNvPicPr>
              <a:picLocks noChangeAspect="1"/>
            </p:cNvPicPr>
            <p:nvPr/>
          </p:nvPicPr>
          <p:blipFill>
            <a:blip r:embed="rId4"/>
            <a:stretch>
              <a:fillRect/>
            </a:stretch>
          </p:blipFill>
          <p:spPr>
            <a:xfrm>
              <a:off x="864862" y="6078382"/>
              <a:ext cx="535462" cy="540000"/>
            </a:xfrm>
            <a:prstGeom prst="rect">
              <a:avLst/>
            </a:prstGeom>
            <a:solidFill>
              <a:schemeClr val="bg1"/>
            </a:solidFill>
          </p:spPr>
        </p:pic>
      </p:grpSp>
      <p:sp>
        <p:nvSpPr>
          <p:cNvPr id="4" name="Tijdelijke aanduiding voor dianummer 3">
            <a:extLst>
              <a:ext uri="{FF2B5EF4-FFF2-40B4-BE49-F238E27FC236}">
                <a16:creationId xmlns:a16="http://schemas.microsoft.com/office/drawing/2014/main" id="{D7FD849C-84FC-B240-7B23-6158B08CB350}"/>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12</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7" name="Afbeelding 6">
            <a:extLst>
              <a:ext uri="{FF2B5EF4-FFF2-40B4-BE49-F238E27FC236}">
                <a16:creationId xmlns:a16="http://schemas.microsoft.com/office/drawing/2014/main" id="{DB1AFA56-960F-DFF3-412F-EBB2811F9934}"/>
              </a:ext>
            </a:extLst>
          </p:cNvPr>
          <p:cNvPicPr>
            <a:picLocks noChangeAspect="1"/>
          </p:cNvPicPr>
          <p:nvPr/>
        </p:nvPicPr>
        <p:blipFill>
          <a:blip r:embed="rId5"/>
          <a:stretch>
            <a:fillRect/>
          </a:stretch>
        </p:blipFill>
        <p:spPr>
          <a:xfrm>
            <a:off x="6501570" y="6313556"/>
            <a:ext cx="5108891" cy="304826"/>
          </a:xfrm>
          <a:prstGeom prst="rect">
            <a:avLst/>
          </a:prstGeom>
        </p:spPr>
      </p:pic>
    </p:spTree>
    <p:extLst>
      <p:ext uri="{BB962C8B-B14F-4D97-AF65-F5344CB8AC3E}">
        <p14:creationId xmlns:p14="http://schemas.microsoft.com/office/powerpoint/2010/main" val="4235726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a:t>Duurzame relaties</a:t>
            </a:r>
          </a:p>
        </p:txBody>
      </p:sp>
      <p:pic>
        <p:nvPicPr>
          <p:cNvPr id="9" name="Afbeelding 8" descr="Afbeelding met boom&#10;&#10;Beschrijving is gegenereerd met zeer hoge betrouwbaarheid">
            <a:extLst>
              <a:ext uri="{FF2B5EF4-FFF2-40B4-BE49-F238E27FC236}">
                <a16:creationId xmlns:a16="http://schemas.microsoft.com/office/drawing/2014/main" id="{8FEDF1CB-BDF8-498B-8B23-E1211A1FE976}"/>
              </a:ext>
            </a:extLst>
          </p:cNvPr>
          <p:cNvPicPr>
            <a:picLocks noChangeAspect="1"/>
          </p:cNvPicPr>
          <p:nvPr/>
        </p:nvPicPr>
        <p:blipFill rotWithShape="1">
          <a:blip r:embed="rId4"/>
          <a:srcRect l="14416" t="11759" r="6907"/>
          <a:stretch/>
        </p:blipFill>
        <p:spPr>
          <a:xfrm>
            <a:off x="5209998" y="1054362"/>
            <a:ext cx="6715950" cy="5024020"/>
          </a:xfrm>
          <a:prstGeom prst="rect">
            <a:avLst/>
          </a:prstGeom>
        </p:spPr>
      </p:pic>
      <p:grpSp>
        <p:nvGrpSpPr>
          <p:cNvPr id="10" name="Groep 9">
            <a:extLst>
              <a:ext uri="{FF2B5EF4-FFF2-40B4-BE49-F238E27FC236}">
                <a16:creationId xmlns:a16="http://schemas.microsoft.com/office/drawing/2014/main" id="{4A252F93-0112-8C66-90F9-43B6B0F127F6}"/>
              </a:ext>
            </a:extLst>
          </p:cNvPr>
          <p:cNvGrpSpPr/>
          <p:nvPr/>
        </p:nvGrpSpPr>
        <p:grpSpPr>
          <a:xfrm>
            <a:off x="864862" y="6078382"/>
            <a:ext cx="5313435" cy="540000"/>
            <a:chOff x="864862" y="6078382"/>
            <a:chExt cx="5313435" cy="540000"/>
          </a:xfrm>
        </p:grpSpPr>
        <p:sp>
          <p:nvSpPr>
            <p:cNvPr id="11" name="Text  1">
              <a:extLst>
                <a:ext uri="{FF2B5EF4-FFF2-40B4-BE49-F238E27FC236}">
                  <a16:creationId xmlns:a16="http://schemas.microsoft.com/office/drawing/2014/main" id="{A06442B6-5A0F-DFBE-3C58-9421F69B543F}"/>
                </a:ext>
              </a:extLst>
            </p:cNvPr>
            <p:cNvSpPr txBox="1"/>
            <p:nvPr/>
          </p:nvSpPr>
          <p:spPr>
            <a:xfrm>
              <a:off x="1353761" y="6167957"/>
              <a:ext cx="4824536" cy="3608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Basis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leggen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voor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duurzame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samenwerkingsrelaties</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2" name="Afbeelding 11">
              <a:extLst>
                <a:ext uri="{FF2B5EF4-FFF2-40B4-BE49-F238E27FC236}">
                  <a16:creationId xmlns:a16="http://schemas.microsoft.com/office/drawing/2014/main" id="{DFE00216-FBF1-721A-48F0-2DA18C785A41}"/>
                </a:ext>
              </a:extLst>
            </p:cNvPr>
            <p:cNvPicPr>
              <a:picLocks noChangeAspect="1"/>
            </p:cNvPicPr>
            <p:nvPr/>
          </p:nvPicPr>
          <p:blipFill>
            <a:blip r:embed="rId5"/>
            <a:stretch>
              <a:fillRect/>
            </a:stretch>
          </p:blipFill>
          <p:spPr>
            <a:xfrm>
              <a:off x="864862" y="6078382"/>
              <a:ext cx="535462" cy="540000"/>
            </a:xfrm>
            <a:prstGeom prst="rect">
              <a:avLst/>
            </a:prstGeom>
            <a:solidFill>
              <a:schemeClr val="bg1"/>
            </a:solidFill>
          </p:spPr>
        </p:pic>
      </p:grpSp>
      <p:grpSp>
        <p:nvGrpSpPr>
          <p:cNvPr id="4" name="Groep 3">
            <a:extLst>
              <a:ext uri="{FF2B5EF4-FFF2-40B4-BE49-F238E27FC236}">
                <a16:creationId xmlns:a16="http://schemas.microsoft.com/office/drawing/2014/main" id="{25FEC751-8A58-E2ED-459F-A053054703E6}"/>
              </a:ext>
            </a:extLst>
          </p:cNvPr>
          <p:cNvGrpSpPr/>
          <p:nvPr/>
        </p:nvGrpSpPr>
        <p:grpSpPr>
          <a:xfrm>
            <a:off x="627152" y="3140968"/>
            <a:ext cx="4316720" cy="1392633"/>
            <a:chOff x="7025615" y="4067825"/>
            <a:chExt cx="4726938" cy="1392633"/>
          </a:xfrm>
        </p:grpSpPr>
        <p:sp>
          <p:nvSpPr>
            <p:cNvPr id="5" name="Rectangle 1">
              <a:extLst>
                <a:ext uri="{FF2B5EF4-FFF2-40B4-BE49-F238E27FC236}">
                  <a16:creationId xmlns:a16="http://schemas.microsoft.com/office/drawing/2014/main" id="{AB34FA39-8F2C-D3E2-B09F-4FCBC111160B}"/>
                </a:ext>
              </a:extLst>
            </p:cNvPr>
            <p:cNvSpPr/>
            <p:nvPr/>
          </p:nvSpPr>
          <p:spPr>
            <a:xfrm>
              <a:off x="7025615" y="4067825"/>
              <a:ext cx="4726937" cy="1392633"/>
            </a:xfrm>
            <a:prstGeom prst="rect">
              <a:avLst/>
            </a:prstGeom>
            <a:solidFill>
              <a:schemeClr val="bg1">
                <a:lumMod val="95000"/>
                <a:alpha val="96000"/>
              </a:schemeClr>
            </a:solidFill>
            <a:ln>
              <a:noFill/>
            </a:ln>
          </p:spPr>
          <p:txBody>
            <a:bodyPr vert="horz" lIns="91416" tIns="45708" rIns="91416" bIns="45708" rtlCol="0">
              <a:noAutofit/>
            </a:bodyPr>
            <a:lstStyle/>
            <a:p>
              <a:pPr marL="0" marR="0" lvl="0" indent="0" algn="l" defTabSz="685594" rtl="0" eaLnBrk="1" fontAlgn="auto" latinLnBrk="0" hangingPunct="1">
                <a:lnSpc>
                  <a:spcPct val="130000"/>
                </a:lnSpc>
                <a:spcBef>
                  <a:spcPts val="750"/>
                </a:spcBef>
                <a:spcAft>
                  <a:spcPts val="0"/>
                </a:spcAft>
                <a:buClrTx/>
                <a:buSzTx/>
                <a:buFontTx/>
                <a:buNone/>
                <a:tabLst/>
                <a:defRPr/>
              </a:pPr>
              <a:endParaRPr kumimoji="0" lang="en-US" sz="2400" b="1" i="0" u="none" strike="noStrike" kern="0" cap="none" spc="0" normalizeH="0" baseline="0" noProof="0">
                <a:ln>
                  <a:noFill/>
                </a:ln>
                <a:solidFill>
                  <a:srgbClr val="CEDBE6">
                    <a:lumMod val="50000"/>
                  </a:srgbClr>
                </a:solidFill>
                <a:effectLst/>
                <a:uLnTx/>
                <a:uFillTx/>
                <a:latin typeface="Arial"/>
                <a:ea typeface="Open Sans Semibold" panose="020B0706030804020204" pitchFamily="34" charset="0"/>
                <a:cs typeface="Open Sans Semibold" panose="020B0706030804020204" pitchFamily="34" charset="0"/>
              </a:endParaRPr>
            </a:p>
          </p:txBody>
        </p:sp>
        <p:sp>
          <p:nvSpPr>
            <p:cNvPr id="6" name="Text 2">
              <a:extLst>
                <a:ext uri="{FF2B5EF4-FFF2-40B4-BE49-F238E27FC236}">
                  <a16:creationId xmlns:a16="http://schemas.microsoft.com/office/drawing/2014/main" id="{FE0432C2-6ACA-7130-7A35-F47F9D2A1AE1}"/>
                </a:ext>
              </a:extLst>
            </p:cNvPr>
            <p:cNvSpPr txBox="1">
              <a:spLocks/>
            </p:cNvSpPr>
            <p:nvPr/>
          </p:nvSpPr>
          <p:spPr>
            <a:xfrm>
              <a:off x="7655232" y="4240199"/>
              <a:ext cx="4097321" cy="1047883"/>
            </a:xfrm>
            <a:prstGeom prst="rect">
              <a:avLst/>
            </a:prstGeom>
          </p:spPr>
          <p:txBody>
            <a:bodyPr vert="horz" lIns="91440" tIns="45720" rIns="91440" bIns="45720" rtlCol="0">
              <a:noAutofit/>
            </a:bodyPr>
            <a:lstStyle>
              <a:lvl1pPr marL="0" indent="0" algn="l" defTabSz="914126" rtl="0" eaLnBrk="1" latinLnBrk="0" hangingPunct="1">
                <a:lnSpc>
                  <a:spcPct val="130000"/>
                </a:lnSpc>
                <a:spcBef>
                  <a:spcPts val="1000"/>
                </a:spcBef>
                <a:buFont typeface="Arial" panose="020B0604020202020204" pitchFamily="34" charset="0"/>
                <a:buNone/>
                <a:defRPr sz="1600" b="1" kern="1200" baseline="0">
                  <a:solidFill>
                    <a:schemeClr val="bg1"/>
                  </a:solidFill>
                  <a:latin typeface="+mn-lt"/>
                  <a:ea typeface="+mn-ea"/>
                  <a:cs typeface="+mn-cs"/>
                </a:defRPr>
              </a:lvl1pPr>
              <a:lvl2pPr marL="685594"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2pPr>
              <a:lvl3pPr marL="1142657"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599720"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6783" indent="-228531" algn="l" defTabSz="914126" rtl="0" eaLnBrk="1" latinLnBrk="0" hangingPunct="1">
                <a:lnSpc>
                  <a:spcPct val="13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914126"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Vertrouwen</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ontstaat</a:t>
              </a:r>
              <a:r>
                <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 in </a:t>
              </a:r>
              <a:r>
                <a:rPr kumimoji="0" lang="en-US" sz="2000" b="1" i="0" u="none" strike="noStrike" kern="1200" cap="none" spc="0" normalizeH="0" baseline="0" noProof="0" err="1">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rPr>
                <a:t>interactie</a:t>
              </a:r>
              <a:endParaRPr kumimoji="0" lang="en-US" sz="2000" b="1" i="0" u="none" strike="noStrike" kern="1200" cap="none" spc="0" normalizeH="0" baseline="0" noProof="0">
                <a:ln>
                  <a:noFill/>
                </a:ln>
                <a:solidFill>
                  <a:srgbClr val="000000">
                    <a:lumMod val="75000"/>
                    <a:lumOff val="25000"/>
                  </a:srgbClr>
                </a:solidFill>
                <a:effectLst/>
                <a:uLnTx/>
                <a:uFillTx/>
                <a:latin typeface="Arial" panose="020B0604020202020204" pitchFamily="34" charset="0"/>
                <a:ea typeface="Open Sans" panose="020B0606030504020204" pitchFamily="34" charset="0"/>
                <a:cs typeface="Arial" panose="020B0604020202020204" pitchFamily="34" charset="0"/>
              </a:endParaRPr>
            </a:p>
          </p:txBody>
        </p:sp>
        <p:sp>
          <p:nvSpPr>
            <p:cNvPr id="7" name="Freeform 11">
              <a:extLst>
                <a:ext uri="{FF2B5EF4-FFF2-40B4-BE49-F238E27FC236}">
                  <a16:creationId xmlns:a16="http://schemas.microsoft.com/office/drawing/2014/main" id="{C5444E89-6EBD-35D1-7B2F-E47E1C29238E}"/>
                </a:ext>
              </a:extLst>
            </p:cNvPr>
            <p:cNvSpPr>
              <a:spLocks noChangeAspect="1" noEditPoints="1"/>
            </p:cNvSpPr>
            <p:nvPr>
              <p:custDataLst>
                <p:tags r:id="rId1"/>
              </p:custDataLst>
            </p:nvPr>
          </p:nvSpPr>
          <p:spPr bwMode="auto">
            <a:xfrm>
              <a:off x="7122421" y="4494140"/>
              <a:ext cx="508442" cy="54000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Segoe UI"/>
                <a:ea typeface="+mn-ea"/>
                <a:cs typeface="+mn-cs"/>
              </a:endParaRPr>
            </a:p>
          </p:txBody>
        </p:sp>
      </p:grpSp>
      <p:sp>
        <p:nvSpPr>
          <p:cNvPr id="8" name="Tijdelijke aanduiding voor dianummer 7">
            <a:extLst>
              <a:ext uri="{FF2B5EF4-FFF2-40B4-BE49-F238E27FC236}">
                <a16:creationId xmlns:a16="http://schemas.microsoft.com/office/drawing/2014/main" id="{0D20F889-49C5-4AA2-3E5F-D8EACE481D3B}"/>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13</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13" name="Afbeelding 12">
            <a:extLst>
              <a:ext uri="{FF2B5EF4-FFF2-40B4-BE49-F238E27FC236}">
                <a16:creationId xmlns:a16="http://schemas.microsoft.com/office/drawing/2014/main" id="{4DDC3E8E-8314-BFD6-16DD-DB1526AB0103}"/>
              </a:ext>
            </a:extLst>
          </p:cNvPr>
          <p:cNvPicPr>
            <a:picLocks noChangeAspect="1"/>
          </p:cNvPicPr>
          <p:nvPr/>
        </p:nvPicPr>
        <p:blipFill>
          <a:blip r:embed="rId6"/>
          <a:stretch>
            <a:fillRect/>
          </a:stretch>
        </p:blipFill>
        <p:spPr>
          <a:xfrm>
            <a:off x="6473290" y="6313556"/>
            <a:ext cx="5108891" cy="304826"/>
          </a:xfrm>
          <a:prstGeom prst="rect">
            <a:avLst/>
          </a:prstGeom>
        </p:spPr>
      </p:pic>
    </p:spTree>
    <p:extLst>
      <p:ext uri="{BB962C8B-B14F-4D97-AF65-F5344CB8AC3E}">
        <p14:creationId xmlns:p14="http://schemas.microsoft.com/office/powerpoint/2010/main" val="3379369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BC3AB4CA-AD1B-C394-151A-1D1D54912E0F}"/>
              </a:ext>
            </a:extLst>
          </p:cNvPr>
          <p:cNvSpPr>
            <a:spLocks noGrp="1"/>
          </p:cNvSpPr>
          <p:nvPr>
            <p:ph idx="1"/>
          </p:nvPr>
        </p:nvSpPr>
        <p:spPr>
          <a:xfrm>
            <a:off x="622800" y="1628640"/>
            <a:ext cx="11162424" cy="4167360"/>
          </a:xfrm>
        </p:spPr>
        <p:txBody>
          <a:bodyPr vert="horz" lIns="0" tIns="0" rIns="0" bIns="0" rtlCol="0" anchor="t">
            <a:noAutofit/>
          </a:bodyPr>
          <a:lstStyle/>
          <a:p>
            <a:pPr marL="287655" indent="-287655">
              <a:lnSpc>
                <a:spcPct val="100000"/>
              </a:lnSpc>
              <a:spcAft>
                <a:spcPts val="1200"/>
              </a:spcAft>
              <a:buFont typeface="Arial" panose="020B0604020202020204" pitchFamily="34" charset="0"/>
              <a:buChar char="˃"/>
            </a:pPr>
            <a:r>
              <a:rPr lang="nl-NL" sz="2000">
                <a:latin typeface="+mj-lt"/>
              </a:rPr>
              <a:t>Met zekerheid hopen</a:t>
            </a:r>
            <a:endParaRPr lang="nl-NL"/>
          </a:p>
          <a:p>
            <a:pPr marL="287655" indent="-287655">
              <a:lnSpc>
                <a:spcPct val="100000"/>
              </a:lnSpc>
              <a:spcAft>
                <a:spcPts val="1200"/>
              </a:spcAft>
              <a:buFont typeface="Arial" panose="020B0604020202020204" pitchFamily="34" charset="0"/>
              <a:buChar char="˃"/>
            </a:pPr>
            <a:r>
              <a:rPr lang="nl-NL" sz="2000">
                <a:latin typeface="+mj-lt"/>
              </a:rPr>
              <a:t>Een </a:t>
            </a:r>
            <a:r>
              <a:rPr lang="nl-NL" sz="2000" b="1">
                <a:latin typeface="+mj-lt"/>
              </a:rPr>
              <a:t>stap voorwaarts </a:t>
            </a:r>
            <a:r>
              <a:rPr lang="nl-NL" sz="2000">
                <a:latin typeface="+mj-lt"/>
              </a:rPr>
              <a:t>zetten in </a:t>
            </a:r>
            <a:r>
              <a:rPr lang="nl-NL" sz="2000" b="1">
                <a:latin typeface="+mj-lt"/>
              </a:rPr>
              <a:t>onzekerheid</a:t>
            </a:r>
            <a:endParaRPr lang="nl-NL" sz="2000" b="1">
              <a:latin typeface="+mj-lt"/>
              <a:cs typeface="Arial"/>
            </a:endParaRPr>
          </a:p>
          <a:p>
            <a:pPr marL="287655" indent="-287655">
              <a:lnSpc>
                <a:spcPct val="100000"/>
              </a:lnSpc>
              <a:spcAft>
                <a:spcPts val="1200"/>
              </a:spcAft>
              <a:buFont typeface="Arial" panose="020B0604020202020204" pitchFamily="34" charset="0"/>
              <a:buChar char="˃"/>
            </a:pPr>
            <a:r>
              <a:rPr lang="nl-NL" sz="2000">
                <a:latin typeface="+mj-lt"/>
              </a:rPr>
              <a:t>Dat wat voor jou </a:t>
            </a:r>
            <a:r>
              <a:rPr lang="nl-NL" sz="2000" b="1">
                <a:latin typeface="+mj-lt"/>
              </a:rPr>
              <a:t>belangrijk</a:t>
            </a:r>
            <a:r>
              <a:rPr lang="nl-NL" sz="2000">
                <a:latin typeface="+mj-lt"/>
              </a:rPr>
              <a:t> is, </a:t>
            </a:r>
            <a:r>
              <a:rPr lang="nl-NL" sz="2000" b="1">
                <a:latin typeface="+mj-lt"/>
              </a:rPr>
              <a:t>afhankelijk</a:t>
            </a:r>
            <a:r>
              <a:rPr lang="nl-NL" sz="2000">
                <a:latin typeface="+mj-lt"/>
              </a:rPr>
              <a:t> maken van het handelen van anderen</a:t>
            </a:r>
            <a:endParaRPr lang="nl-NL" sz="2000">
              <a:latin typeface="+mj-lt"/>
              <a:cs typeface="Arial"/>
            </a:endParaRPr>
          </a:p>
          <a:p>
            <a:pPr marL="287655" indent="-287655">
              <a:lnSpc>
                <a:spcPct val="100000"/>
              </a:lnSpc>
              <a:spcAft>
                <a:spcPts val="1200"/>
              </a:spcAft>
              <a:buFont typeface="Arial" panose="020B0604020202020204" pitchFamily="34" charset="0"/>
              <a:buChar char="˃"/>
            </a:pPr>
            <a:r>
              <a:rPr lang="nl-NL" sz="2000">
                <a:latin typeface="+mj-lt"/>
              </a:rPr>
              <a:t>Vertrouwen is een complexe combinatie van </a:t>
            </a:r>
            <a:r>
              <a:rPr lang="nl-NL" sz="2000" b="1">
                <a:latin typeface="+mj-lt"/>
              </a:rPr>
              <a:t>intuïtie</a:t>
            </a:r>
            <a:r>
              <a:rPr lang="nl-NL" sz="2000">
                <a:latin typeface="+mj-lt"/>
              </a:rPr>
              <a:t>, </a:t>
            </a:r>
            <a:r>
              <a:rPr lang="nl-NL" sz="2000" b="1">
                <a:latin typeface="+mj-lt"/>
              </a:rPr>
              <a:t>basishouding</a:t>
            </a:r>
            <a:r>
              <a:rPr lang="nl-NL" sz="2000">
                <a:latin typeface="+mj-lt"/>
              </a:rPr>
              <a:t> &amp; </a:t>
            </a:r>
            <a:r>
              <a:rPr lang="nl-NL" sz="2000" b="1">
                <a:latin typeface="+mj-lt"/>
              </a:rPr>
              <a:t>rationele</a:t>
            </a:r>
            <a:r>
              <a:rPr lang="nl-NL" sz="2000">
                <a:latin typeface="+mj-lt"/>
              </a:rPr>
              <a:t> inschatting</a:t>
            </a:r>
            <a:endParaRPr lang="nl-NL" sz="2000">
              <a:latin typeface="+mj-lt"/>
              <a:cs typeface="Arial"/>
            </a:endParaRPr>
          </a:p>
          <a:p>
            <a:pPr marL="287655" indent="-287655">
              <a:lnSpc>
                <a:spcPct val="100000"/>
              </a:lnSpc>
              <a:spcAft>
                <a:spcPts val="1200"/>
              </a:spcAft>
              <a:buFont typeface="Arial" panose="020B0604020202020204" pitchFamily="34" charset="0"/>
              <a:buChar char="˃"/>
            </a:pPr>
            <a:r>
              <a:rPr lang="nl-NL" sz="2000">
                <a:latin typeface="+mj-lt"/>
              </a:rPr>
              <a:t>Vertrouwen is als schone lucht, je merkt het als het er niet is.</a:t>
            </a:r>
            <a:endParaRPr lang="nl-NL" sz="2000">
              <a:latin typeface="+mj-lt"/>
              <a:cs typeface="Arial"/>
            </a:endParaRPr>
          </a:p>
          <a:p>
            <a:pPr marL="287655" indent="-287655">
              <a:lnSpc>
                <a:spcPct val="100000"/>
              </a:lnSpc>
              <a:buFont typeface="Arial" panose="020B0604020202020204" pitchFamily="34" charset="0"/>
              <a:buChar char="˃"/>
            </a:pPr>
            <a:r>
              <a:rPr lang="nl-NL" sz="2000">
                <a:latin typeface="+mj-lt"/>
              </a:rPr>
              <a:t>Vertrouwen is de verwachting van partij A dat partij B </a:t>
            </a:r>
          </a:p>
          <a:p>
            <a:pPr>
              <a:lnSpc>
                <a:spcPct val="100000"/>
              </a:lnSpc>
              <a:buFont typeface="Arial" panose="020B0604020202020204" pitchFamily="34" charset="0"/>
              <a:buChar char="˃"/>
            </a:pPr>
            <a:r>
              <a:rPr lang="nl-NL" sz="2000">
                <a:latin typeface="+mj-lt"/>
              </a:rPr>
              <a:t>(C, D, </a:t>
            </a:r>
            <a:r>
              <a:rPr lang="nl-NL" sz="2000" err="1">
                <a:latin typeface="+mj-lt"/>
              </a:rPr>
              <a:t>etc</a:t>
            </a:r>
            <a:r>
              <a:rPr lang="nl-NL" sz="2000">
                <a:latin typeface="+mj-lt"/>
              </a:rPr>
              <a:t>) zal </a:t>
            </a:r>
            <a:r>
              <a:rPr lang="nl-NL" sz="2000" b="1">
                <a:latin typeface="+mj-lt"/>
              </a:rPr>
              <a:t>afzien van opportunistisch gedrag</a:t>
            </a:r>
            <a:r>
              <a:rPr lang="nl-NL" sz="2000">
                <a:latin typeface="+mj-lt"/>
              </a:rPr>
              <a:t>, zelfs als </a:t>
            </a:r>
            <a:endParaRPr lang="nl-NL" sz="2000">
              <a:latin typeface="+mj-lt"/>
              <a:cs typeface="Arial"/>
            </a:endParaRPr>
          </a:p>
          <a:p>
            <a:pPr marL="264795" indent="0">
              <a:lnSpc>
                <a:spcPct val="100000"/>
              </a:lnSpc>
              <a:spcAft>
                <a:spcPts val="1200"/>
              </a:spcAft>
              <a:buNone/>
            </a:pPr>
            <a:r>
              <a:rPr lang="nl-NL" sz="2000">
                <a:latin typeface="+mj-lt"/>
              </a:rPr>
              <a:t>de gelegenheid zich voordoet. (Walter, 2023) </a:t>
            </a:r>
            <a:endParaRPr lang="nl-NL" sz="2000">
              <a:latin typeface="+mj-lt"/>
              <a:cs typeface="Arial"/>
            </a:endParaRPr>
          </a:p>
          <a:p>
            <a:pPr marL="287655" indent="-287655">
              <a:buFont typeface="Arial" panose="020B0604020202020204" pitchFamily="34" charset="0"/>
              <a:buChar char="˃"/>
            </a:pPr>
            <a:endParaRPr lang="nl-NL" sz="2000">
              <a:cs typeface="Arial"/>
            </a:endParaRPr>
          </a:p>
        </p:txBody>
      </p:sp>
      <p:sp>
        <p:nvSpPr>
          <p:cNvPr id="2" name="Title 1">
            <a:extLst>
              <a:ext uri="{FF2B5EF4-FFF2-40B4-BE49-F238E27FC236}">
                <a16:creationId xmlns:a16="http://schemas.microsoft.com/office/drawing/2014/main" id="{8D074FEE-AFF8-A443-B209-2E87F499556E}"/>
              </a:ext>
            </a:extLst>
          </p:cNvPr>
          <p:cNvSpPr>
            <a:spLocks noGrp="1"/>
          </p:cNvSpPr>
          <p:nvPr>
            <p:ph type="title"/>
          </p:nvPr>
        </p:nvSpPr>
        <p:spPr/>
        <p:txBody>
          <a:bodyPr/>
          <a:lstStyle/>
          <a:p>
            <a:r>
              <a:rPr lang="nl-NL"/>
              <a:t>Vertrouwen begrijpen – omschrijvingen</a:t>
            </a:r>
            <a:endParaRPr lang="en-NL"/>
          </a:p>
        </p:txBody>
      </p:sp>
      <p:pic>
        <p:nvPicPr>
          <p:cNvPr id="5" name="Tijdelijke aanduiding voor afbeelding 3">
            <a:extLst>
              <a:ext uri="{FF2B5EF4-FFF2-40B4-BE49-F238E27FC236}">
                <a16:creationId xmlns:a16="http://schemas.microsoft.com/office/drawing/2014/main" id="{F5BCA446-17A3-1DC2-4AAE-524AF04692FA}"/>
              </a:ext>
            </a:extLst>
          </p:cNvPr>
          <p:cNvPicPr>
            <a:picLocks noChangeAspect="1"/>
          </p:cNvPicPr>
          <p:nvPr/>
        </p:nvPicPr>
        <p:blipFill>
          <a:blip r:embed="rId3"/>
          <a:srcRect t="7802" b="7802"/>
          <a:stretch>
            <a:fillRect/>
          </a:stretch>
        </p:blipFill>
        <p:spPr>
          <a:xfrm>
            <a:off x="7896200" y="3880809"/>
            <a:ext cx="3889024" cy="2188146"/>
          </a:xfrm>
          <a:prstGeom prst="rect">
            <a:avLst/>
          </a:prstGeom>
        </p:spPr>
      </p:pic>
      <p:sp>
        <p:nvSpPr>
          <p:cNvPr id="6" name="Tijdelijke aanduiding voor dianummer 5">
            <a:extLst>
              <a:ext uri="{FF2B5EF4-FFF2-40B4-BE49-F238E27FC236}">
                <a16:creationId xmlns:a16="http://schemas.microsoft.com/office/drawing/2014/main" id="{47200A3B-4849-9A32-A122-71D6B740288A}"/>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14</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grpSp>
        <p:nvGrpSpPr>
          <p:cNvPr id="4" name="Groep 3">
            <a:extLst>
              <a:ext uri="{FF2B5EF4-FFF2-40B4-BE49-F238E27FC236}">
                <a16:creationId xmlns:a16="http://schemas.microsoft.com/office/drawing/2014/main" id="{A67546BF-D385-7960-84BD-B59BBD40843A}"/>
              </a:ext>
            </a:extLst>
          </p:cNvPr>
          <p:cNvGrpSpPr/>
          <p:nvPr/>
        </p:nvGrpSpPr>
        <p:grpSpPr>
          <a:xfrm>
            <a:off x="864862" y="6078382"/>
            <a:ext cx="5313435" cy="540000"/>
            <a:chOff x="864862" y="6078382"/>
            <a:chExt cx="5313435" cy="540000"/>
          </a:xfrm>
        </p:grpSpPr>
        <p:sp>
          <p:nvSpPr>
            <p:cNvPr id="7" name="Text  1">
              <a:extLst>
                <a:ext uri="{FF2B5EF4-FFF2-40B4-BE49-F238E27FC236}">
                  <a16:creationId xmlns:a16="http://schemas.microsoft.com/office/drawing/2014/main" id="{815FF7A3-A362-375A-0331-0A636D2136A1}"/>
                </a:ext>
              </a:extLst>
            </p:cNvPr>
            <p:cNvSpPr txBox="1"/>
            <p:nvPr/>
          </p:nvSpPr>
          <p:spPr>
            <a:xfrm>
              <a:off x="1353761" y="6167957"/>
              <a:ext cx="4824536" cy="3608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Basis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leggen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voor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duurzame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samenwerkingsrelaties</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9" name="Afbeelding 8">
              <a:extLst>
                <a:ext uri="{FF2B5EF4-FFF2-40B4-BE49-F238E27FC236}">
                  <a16:creationId xmlns:a16="http://schemas.microsoft.com/office/drawing/2014/main" id="{79FB65EE-24B3-BD7F-EB34-BC91109412F8}"/>
                </a:ext>
              </a:extLst>
            </p:cNvPr>
            <p:cNvPicPr>
              <a:picLocks noChangeAspect="1"/>
            </p:cNvPicPr>
            <p:nvPr/>
          </p:nvPicPr>
          <p:blipFill>
            <a:blip r:embed="rId4"/>
            <a:stretch>
              <a:fillRect/>
            </a:stretch>
          </p:blipFill>
          <p:spPr>
            <a:xfrm>
              <a:off x="864862" y="6078382"/>
              <a:ext cx="535462" cy="540000"/>
            </a:xfrm>
            <a:prstGeom prst="rect">
              <a:avLst/>
            </a:prstGeom>
            <a:solidFill>
              <a:schemeClr val="bg1"/>
            </a:solidFill>
          </p:spPr>
        </p:pic>
      </p:grpSp>
      <p:sp>
        <p:nvSpPr>
          <p:cNvPr id="10" name="Tekstvak 9">
            <a:extLst>
              <a:ext uri="{FF2B5EF4-FFF2-40B4-BE49-F238E27FC236}">
                <a16:creationId xmlns:a16="http://schemas.microsoft.com/office/drawing/2014/main" id="{AE9FA149-7BB9-7601-FAE3-7262D717FABF}"/>
              </a:ext>
            </a:extLst>
          </p:cNvPr>
          <p:cNvSpPr txBox="1"/>
          <p:nvPr/>
        </p:nvSpPr>
        <p:spPr>
          <a:xfrm>
            <a:off x="6816080" y="5626454"/>
            <a:ext cx="1728192" cy="470086"/>
          </a:xfrm>
          <a:prstGeom prst="rect">
            <a:avLst/>
          </a:prstGeom>
          <a:noFill/>
        </p:spPr>
        <p:txBody>
          <a:bodyPr wrap="square" lIns="144000" tIns="136800" rIns="144000" bIns="46800" rtlCol="0">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050" b="0" i="0" u="none" strike="noStrike" kern="1200" cap="none" spc="0" normalizeH="0" baseline="0" noProof="0" err="1">
                <a:ln>
                  <a:noFill/>
                </a:ln>
                <a:solidFill>
                  <a:srgbClr val="000000"/>
                </a:solidFill>
                <a:effectLst/>
                <a:uLnTx/>
                <a:uFillTx/>
                <a:latin typeface="Arial"/>
                <a:ea typeface="+mn-ea"/>
                <a:cs typeface="+mn-cs"/>
              </a:rPr>
              <a:t>Brené</a:t>
            </a:r>
            <a:r>
              <a:rPr kumimoji="0" lang="nl-NL" sz="1050" b="0" i="0" u="none" strike="noStrike" kern="1200" cap="none" spc="0" normalizeH="0" baseline="0" noProof="0">
                <a:ln>
                  <a:noFill/>
                </a:ln>
                <a:solidFill>
                  <a:srgbClr val="000000"/>
                </a:solidFill>
                <a:effectLst/>
                <a:uLnTx/>
                <a:uFillTx/>
                <a:latin typeface="Arial"/>
                <a:ea typeface="+mn-ea"/>
                <a:cs typeface="+mn-cs"/>
              </a:rPr>
              <a:t> Brown</a:t>
            </a:r>
          </a:p>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nl-NL" sz="800" b="0" i="0" u="none" strike="noStrike" kern="1200" cap="none" spc="0" normalizeH="0" baseline="0" noProof="0">
              <a:ln>
                <a:noFill/>
              </a:ln>
              <a:solidFill>
                <a:srgbClr val="000000"/>
              </a:solidFill>
              <a:effectLst/>
              <a:uLnTx/>
              <a:uFillTx/>
              <a:latin typeface="Arial"/>
              <a:ea typeface="+mn-ea"/>
              <a:cs typeface="+mn-cs"/>
            </a:endParaRPr>
          </a:p>
        </p:txBody>
      </p:sp>
      <p:pic>
        <p:nvPicPr>
          <p:cNvPr id="13" name="Afbeelding 12">
            <a:extLst>
              <a:ext uri="{FF2B5EF4-FFF2-40B4-BE49-F238E27FC236}">
                <a16:creationId xmlns:a16="http://schemas.microsoft.com/office/drawing/2014/main" id="{BBAEAC60-CCBF-AA7F-8CFD-144644F7D307}"/>
              </a:ext>
            </a:extLst>
          </p:cNvPr>
          <p:cNvPicPr>
            <a:picLocks noChangeAspect="1"/>
          </p:cNvPicPr>
          <p:nvPr/>
        </p:nvPicPr>
        <p:blipFill>
          <a:blip r:embed="rId5"/>
          <a:stretch>
            <a:fillRect/>
          </a:stretch>
        </p:blipFill>
        <p:spPr>
          <a:xfrm>
            <a:off x="6501570" y="6321827"/>
            <a:ext cx="5108891" cy="304826"/>
          </a:xfrm>
          <a:prstGeom prst="rect">
            <a:avLst/>
          </a:prstGeom>
        </p:spPr>
      </p:pic>
    </p:spTree>
    <p:extLst>
      <p:ext uri="{BB962C8B-B14F-4D97-AF65-F5344CB8AC3E}">
        <p14:creationId xmlns:p14="http://schemas.microsoft.com/office/powerpoint/2010/main" val="3763468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descr="Afbeelding met kom, appel, fruit, binnen&#10;&#10;Beschrijving is gegenereerd met zeer hoge betrouwbaarheid">
            <a:hlinkClick r:id="rId3"/>
            <a:extLst>
              <a:ext uri="{FF2B5EF4-FFF2-40B4-BE49-F238E27FC236}">
                <a16:creationId xmlns:a16="http://schemas.microsoft.com/office/drawing/2014/main" id="{0BDBD9B1-8724-4144-B8EE-B61E2FB5DEBD}"/>
              </a:ext>
            </a:extLst>
          </p:cNvPr>
          <p:cNvPicPr>
            <a:picLocks noChangeAspect="1"/>
          </p:cNvPicPr>
          <p:nvPr/>
        </p:nvPicPr>
        <p:blipFill>
          <a:blip r:embed="rId4"/>
          <a:stretch>
            <a:fillRect/>
          </a:stretch>
        </p:blipFill>
        <p:spPr>
          <a:xfrm>
            <a:off x="5358471" y="3643964"/>
            <a:ext cx="4325102" cy="2884843"/>
          </a:xfrm>
          <a:prstGeom prst="rect">
            <a:avLst/>
          </a:prstGeom>
        </p:spPr>
      </p:pic>
      <p:sp>
        <p:nvSpPr>
          <p:cNvPr id="3" name="Tijdelijke aanduiding voor inhoud 2">
            <a:extLst>
              <a:ext uri="{FF2B5EF4-FFF2-40B4-BE49-F238E27FC236}">
                <a16:creationId xmlns:a16="http://schemas.microsoft.com/office/drawing/2014/main" id="{5AECB76C-1027-4B65-8B2E-68C2E8824C4B}"/>
              </a:ext>
            </a:extLst>
          </p:cNvPr>
          <p:cNvSpPr>
            <a:spLocks noGrp="1"/>
          </p:cNvSpPr>
          <p:nvPr>
            <p:ph idx="1"/>
          </p:nvPr>
        </p:nvSpPr>
        <p:spPr/>
        <p:txBody>
          <a:bodyPr/>
          <a:lstStyle/>
          <a:p>
            <a:pPr marL="0" indent="0">
              <a:lnSpc>
                <a:spcPct val="150000"/>
              </a:lnSpc>
              <a:buNone/>
            </a:pPr>
            <a:r>
              <a:rPr lang="nl-NL" dirty="0"/>
              <a:t>Gelijkwaardig is niet hetzelfde als ‘gelijk’. </a:t>
            </a:r>
          </a:p>
          <a:p>
            <a:pPr marL="0" indent="0">
              <a:lnSpc>
                <a:spcPct val="150000"/>
              </a:lnSpc>
              <a:buNone/>
            </a:pPr>
            <a:r>
              <a:rPr lang="nl-NL" dirty="0"/>
              <a:t>Iedere partij verschilt in belangen, positie, grootte, et cetera, maar aan tafel hebben partijen gelijkwaardige rol:</a:t>
            </a:r>
          </a:p>
          <a:p>
            <a:pPr>
              <a:lnSpc>
                <a:spcPct val="150000"/>
              </a:lnSpc>
            </a:pPr>
            <a:r>
              <a:rPr lang="nl-NL" dirty="0"/>
              <a:t>Ieder heeft inbreng in het proces en is daar mede verantwoordelijk voor</a:t>
            </a:r>
          </a:p>
          <a:p>
            <a:pPr>
              <a:lnSpc>
                <a:spcPct val="150000"/>
              </a:lnSpc>
            </a:pPr>
            <a:r>
              <a:rPr lang="nl-NL" dirty="0"/>
              <a:t>Ieder mag bijdragen aan oplossingen door opties in te brengen/te verbeteren</a:t>
            </a:r>
          </a:p>
          <a:p>
            <a:pPr marL="288000" lvl="1" indent="0">
              <a:lnSpc>
                <a:spcPct val="150000"/>
              </a:lnSpc>
              <a:buNone/>
            </a:pPr>
            <a:endParaRPr lang="nl-NL" dirty="0"/>
          </a:p>
        </p:txBody>
      </p:sp>
      <p:sp>
        <p:nvSpPr>
          <p:cNvPr id="2" name="Titel 1">
            <a:extLst>
              <a:ext uri="{FF2B5EF4-FFF2-40B4-BE49-F238E27FC236}">
                <a16:creationId xmlns:a16="http://schemas.microsoft.com/office/drawing/2014/main" id="{3C2EBAA0-F88D-4AF0-931D-EB131CCE33BE}"/>
              </a:ext>
            </a:extLst>
          </p:cNvPr>
          <p:cNvSpPr>
            <a:spLocks noGrp="1"/>
          </p:cNvSpPr>
          <p:nvPr>
            <p:ph type="title"/>
          </p:nvPr>
        </p:nvSpPr>
        <p:spPr/>
        <p:txBody>
          <a:bodyPr/>
          <a:lstStyle/>
          <a:p>
            <a:r>
              <a:rPr lang="nl-NL" sz="3600" dirty="0"/>
              <a:t>Gelijkwaardigheid</a:t>
            </a:r>
            <a:endParaRPr lang="nl-NL" dirty="0"/>
          </a:p>
        </p:txBody>
      </p:sp>
      <p:grpSp>
        <p:nvGrpSpPr>
          <p:cNvPr id="9" name="Groep 8">
            <a:extLst>
              <a:ext uri="{FF2B5EF4-FFF2-40B4-BE49-F238E27FC236}">
                <a16:creationId xmlns:a16="http://schemas.microsoft.com/office/drawing/2014/main" id="{392ABCA7-26CF-0973-9FC5-198B14064259}"/>
              </a:ext>
            </a:extLst>
          </p:cNvPr>
          <p:cNvGrpSpPr/>
          <p:nvPr/>
        </p:nvGrpSpPr>
        <p:grpSpPr>
          <a:xfrm>
            <a:off x="864862" y="6078382"/>
            <a:ext cx="5313435" cy="540000"/>
            <a:chOff x="864862" y="6078382"/>
            <a:chExt cx="5313435" cy="540000"/>
          </a:xfrm>
        </p:grpSpPr>
        <p:sp>
          <p:nvSpPr>
            <p:cNvPr id="11" name="Text  1">
              <a:extLst>
                <a:ext uri="{FF2B5EF4-FFF2-40B4-BE49-F238E27FC236}">
                  <a16:creationId xmlns:a16="http://schemas.microsoft.com/office/drawing/2014/main" id="{2EB28327-AF89-00E5-E098-87A9D2AA8AF6}"/>
                </a:ext>
              </a:extLst>
            </p:cNvPr>
            <p:cNvSpPr txBox="1"/>
            <p:nvPr/>
          </p:nvSpPr>
          <p:spPr>
            <a:xfrm>
              <a:off x="1353761" y="6167957"/>
              <a:ext cx="4824536" cy="360850"/>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Basis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leggen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voor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duurzame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samenwerkingsrelaties</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2" name="Afbeelding 11">
              <a:extLst>
                <a:ext uri="{FF2B5EF4-FFF2-40B4-BE49-F238E27FC236}">
                  <a16:creationId xmlns:a16="http://schemas.microsoft.com/office/drawing/2014/main" id="{76446BF6-A128-4867-E620-E403811D9632}"/>
                </a:ext>
              </a:extLst>
            </p:cNvPr>
            <p:cNvPicPr>
              <a:picLocks noChangeAspect="1"/>
            </p:cNvPicPr>
            <p:nvPr/>
          </p:nvPicPr>
          <p:blipFill>
            <a:blip r:embed="rId5"/>
            <a:stretch>
              <a:fillRect/>
            </a:stretch>
          </p:blipFill>
          <p:spPr>
            <a:xfrm>
              <a:off x="864862" y="6078382"/>
              <a:ext cx="535462" cy="540000"/>
            </a:xfrm>
            <a:prstGeom prst="rect">
              <a:avLst/>
            </a:prstGeom>
            <a:solidFill>
              <a:schemeClr val="bg1"/>
            </a:solidFill>
          </p:spPr>
        </p:pic>
      </p:grpSp>
      <p:sp>
        <p:nvSpPr>
          <p:cNvPr id="4" name="Tijdelijke aanduiding voor dianummer 3">
            <a:extLst>
              <a:ext uri="{FF2B5EF4-FFF2-40B4-BE49-F238E27FC236}">
                <a16:creationId xmlns:a16="http://schemas.microsoft.com/office/drawing/2014/main" id="{20DDF07E-7D67-BBBD-D850-010FE633B1C3}"/>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15</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6" name="Afbeelding 5">
            <a:extLst>
              <a:ext uri="{FF2B5EF4-FFF2-40B4-BE49-F238E27FC236}">
                <a16:creationId xmlns:a16="http://schemas.microsoft.com/office/drawing/2014/main" id="{EE626E0B-9923-21B4-46E9-7F99CBFE2A8F}"/>
              </a:ext>
            </a:extLst>
          </p:cNvPr>
          <p:cNvPicPr>
            <a:picLocks noChangeAspect="1"/>
          </p:cNvPicPr>
          <p:nvPr/>
        </p:nvPicPr>
        <p:blipFill>
          <a:blip r:embed="rId6"/>
          <a:stretch>
            <a:fillRect/>
          </a:stretch>
        </p:blipFill>
        <p:spPr>
          <a:xfrm>
            <a:off x="6492144" y="6313556"/>
            <a:ext cx="5108891" cy="304826"/>
          </a:xfrm>
          <a:prstGeom prst="rect">
            <a:avLst/>
          </a:prstGeom>
        </p:spPr>
      </p:pic>
    </p:spTree>
    <p:extLst>
      <p:ext uri="{BB962C8B-B14F-4D97-AF65-F5344CB8AC3E}">
        <p14:creationId xmlns:p14="http://schemas.microsoft.com/office/powerpoint/2010/main" val="347775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Tijdelijke aanduiding voor afbeelding 22" descr="Afbeelding met vervagen&#10;&#10;Beschrijving is gegenereerd met hoge betrouwbaarheid">
            <a:extLst>
              <a:ext uri="{FF2B5EF4-FFF2-40B4-BE49-F238E27FC236}">
                <a16:creationId xmlns:a16="http://schemas.microsoft.com/office/drawing/2014/main" id="{909BB071-1FA4-4F01-BCF1-6A7196CA87A7}"/>
              </a:ext>
            </a:extLst>
          </p:cNvPr>
          <p:cNvPicPr>
            <a:picLocks noGrp="1" noChangeAspect="1"/>
          </p:cNvPicPr>
          <p:nvPr>
            <p:ph type="pic" sz="quarter" idx="10"/>
          </p:nvPr>
        </p:nvPicPr>
        <p:blipFill rotWithShape="1">
          <a:blip r:embed="rId3"/>
          <a:srcRect t="22482" b="22482"/>
          <a:stretch/>
        </p:blipFill>
        <p:spPr/>
      </p:pic>
      <p:sp>
        <p:nvSpPr>
          <p:cNvPr id="10" name="Tijdelijke aanduiding voor tekst 1">
            <a:extLst>
              <a:ext uri="{FF2B5EF4-FFF2-40B4-BE49-F238E27FC236}">
                <a16:creationId xmlns:a16="http://schemas.microsoft.com/office/drawing/2014/main" id="{E017DA5E-A286-418C-A51D-A27B2F8B97E3}"/>
              </a:ext>
            </a:extLst>
          </p:cNvPr>
          <p:cNvSpPr txBox="1">
            <a:spLocks/>
          </p:cNvSpPr>
          <p:nvPr/>
        </p:nvSpPr>
        <p:spPr bwMode="gray">
          <a:xfrm>
            <a:off x="874956" y="5301207"/>
            <a:ext cx="6445180" cy="576065"/>
          </a:xfrm>
          <a:prstGeom prst="rect">
            <a:avLst/>
          </a:prstGeom>
        </p:spPr>
        <p:txBody>
          <a:bodyPr vert="horz" lIns="0" tIns="0" rIns="0" bIns="0" rtlCol="0">
            <a:noAutofit/>
          </a:bodyPr>
          <a:lstStyle>
            <a:lvl1pPr marL="0" indent="0" algn="l" defTabSz="1088520" rtl="0" eaLnBrk="1" latinLnBrk="0" hangingPunct="1">
              <a:lnSpc>
                <a:spcPct val="120000"/>
              </a:lnSpc>
              <a:spcBef>
                <a:spcPts val="0"/>
              </a:spcBef>
              <a:buClr>
                <a:schemeClr val="accent1"/>
              </a:buClr>
              <a:buFont typeface="Arial" pitchFamily="34" charset="0"/>
              <a:buNone/>
              <a:defRPr sz="1400" b="0" kern="1200" baseline="0">
                <a:solidFill>
                  <a:schemeClr val="tx2"/>
                </a:solidFill>
                <a:latin typeface="+mn-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a:lstStyle>
          <a:p>
            <a:pPr marL="0" marR="0" lvl="0" indent="0" algn="l" defTabSz="1088520" rtl="0" eaLnBrk="1" fontAlgn="auto" latinLnBrk="0" hangingPunct="1">
              <a:lnSpc>
                <a:spcPct val="120000"/>
              </a:lnSpc>
              <a:spcBef>
                <a:spcPts val="0"/>
              </a:spcBef>
              <a:spcAft>
                <a:spcPts val="0"/>
              </a:spcAft>
              <a:buClr>
                <a:srgbClr val="E83946"/>
              </a:buClr>
              <a:buSzTx/>
              <a:buFont typeface="Arial" pitchFamily="34" charset="0"/>
              <a:buNone/>
              <a:tabLst/>
              <a:defRPr/>
            </a:pPr>
            <a:endParaRPr kumimoji="0" lang="nl-NL" sz="3200" b="0" i="0" u="none" strike="noStrike" kern="1200" cap="none" spc="0" normalizeH="0" baseline="0" noProof="0" dirty="0">
              <a:ln>
                <a:noFill/>
              </a:ln>
              <a:solidFill>
                <a:srgbClr val="282828"/>
              </a:solidFill>
              <a:effectLst/>
              <a:uLnTx/>
              <a:uFillTx/>
              <a:latin typeface="Arial"/>
              <a:ea typeface="+mn-ea"/>
              <a:cs typeface="+mn-cs"/>
            </a:endParaRPr>
          </a:p>
        </p:txBody>
      </p:sp>
      <p:sp>
        <p:nvSpPr>
          <p:cNvPr id="11" name="Tijdelijke aanduiding voor tekst 16">
            <a:extLst>
              <a:ext uri="{FF2B5EF4-FFF2-40B4-BE49-F238E27FC236}">
                <a16:creationId xmlns:a16="http://schemas.microsoft.com/office/drawing/2014/main" id="{FD2D9C18-7D63-4B90-B826-E1847FEE03EA}"/>
              </a:ext>
            </a:extLst>
          </p:cNvPr>
          <p:cNvSpPr txBox="1">
            <a:spLocks/>
          </p:cNvSpPr>
          <p:nvPr/>
        </p:nvSpPr>
        <p:spPr bwMode="gray">
          <a:xfrm>
            <a:off x="874957" y="4797153"/>
            <a:ext cx="7741323" cy="504054"/>
          </a:xfrm>
          <a:prstGeom prst="rect">
            <a:avLst/>
          </a:prstGeom>
        </p:spPr>
        <p:txBody>
          <a:bodyPr vert="horz" lIns="0" tIns="0" rIns="0" bIns="0" rtlCol="0">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200" b="1" kern="1200" cap="all" spc="80" baseline="0">
                <a:solidFill>
                  <a:schemeClr val="accent1"/>
                </a:solidFill>
                <a:latin typeface="+mj-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600" b="1" i="0" u="none" strike="noStrike" kern="1200" cap="all" spc="80" normalizeH="0" baseline="0" noProof="0" dirty="0">
                <a:ln>
                  <a:noFill/>
                </a:ln>
                <a:solidFill>
                  <a:srgbClr val="E83946"/>
                </a:solidFill>
                <a:effectLst/>
                <a:uLnTx/>
                <a:uFillTx/>
                <a:latin typeface="Arial"/>
                <a:ea typeface="+mn-ea"/>
                <a:cs typeface="+mn-cs"/>
              </a:rPr>
              <a:t>Verbindend onderhandelen: dilemma’s</a:t>
            </a:r>
          </a:p>
        </p:txBody>
      </p:sp>
    </p:spTree>
    <p:extLst>
      <p:ext uri="{BB962C8B-B14F-4D97-AF65-F5344CB8AC3E}">
        <p14:creationId xmlns:p14="http://schemas.microsoft.com/office/powerpoint/2010/main" val="8875911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lucht, persoon&#10;&#10;Beschrijving is gegenereerd met zeer hoge betrouwbaarheid">
            <a:extLst>
              <a:ext uri="{FF2B5EF4-FFF2-40B4-BE49-F238E27FC236}">
                <a16:creationId xmlns:a16="http://schemas.microsoft.com/office/drawing/2014/main" id="{8708B9AF-2F33-4191-B2FF-26F543E7C125}"/>
              </a:ext>
            </a:extLst>
          </p:cNvPr>
          <p:cNvPicPr>
            <a:picLocks noGrp="1" noChangeAspect="1"/>
          </p:cNvPicPr>
          <p:nvPr>
            <p:ph type="pic" sz="quarter" idx="10"/>
          </p:nvPr>
        </p:nvPicPr>
        <p:blipFill>
          <a:blip r:embed="rId5"/>
          <a:srcRect t="12550" b="12550"/>
          <a:stretch>
            <a:fillRect/>
          </a:stretch>
        </p:blipFill>
        <p:spPr/>
      </p:pic>
      <p:sp>
        <p:nvSpPr>
          <p:cNvPr id="15" name="Rectangle 1">
            <a:extLst>
              <a:ext uri="{FF2B5EF4-FFF2-40B4-BE49-F238E27FC236}">
                <a16:creationId xmlns:a16="http://schemas.microsoft.com/office/drawing/2014/main" id="{665F2A97-377D-479A-91E6-B55B7A087934}"/>
              </a:ext>
            </a:extLst>
          </p:cNvPr>
          <p:cNvSpPr/>
          <p:nvPr/>
        </p:nvSpPr>
        <p:spPr>
          <a:xfrm>
            <a:off x="2865748" y="53130"/>
            <a:ext cx="9180647" cy="4566004"/>
          </a:xfrm>
          <a:prstGeom prst="rect">
            <a:avLst/>
          </a:prstGeom>
          <a:solidFill>
            <a:schemeClr val="bg1">
              <a:lumMod val="95000"/>
              <a:alpha val="85000"/>
            </a:schemeClr>
          </a:solidFill>
          <a:ln>
            <a:noFill/>
          </a:ln>
        </p:spPr>
        <p:txBody>
          <a:bodyPr vert="horz" lIns="91416" tIns="45708" rIns="91416" bIns="45708" rtlCol="0">
            <a:noAutofit/>
          </a:bodyPr>
          <a:lstStyle/>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Moet je de omgeving informeren als er </a:t>
            </a:r>
            <a:r>
              <a:rPr kumimoji="0" lang="nl-NL" sz="3200" b="0" i="0" u="sng"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tijdelijk</a:t>
            </a: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meer gevaarlijke stoffen worden vervoerd over een bepaald traject? </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 informeren				Nee, niet 								informeren</a:t>
            </a:r>
          </a:p>
        </p:txBody>
      </p:sp>
      <p:sp>
        <p:nvSpPr>
          <p:cNvPr id="13" name="Freeform 11">
            <a:extLst>
              <a:ext uri="{FF2B5EF4-FFF2-40B4-BE49-F238E27FC236}">
                <a16:creationId xmlns:a16="http://schemas.microsoft.com/office/drawing/2014/main" id="{82BAC971-036F-8FD2-DFF9-E987FD07AC95}"/>
              </a:ext>
            </a:extLst>
          </p:cNvPr>
          <p:cNvSpPr>
            <a:spLocks noChangeAspect="1" noEditPoints="1"/>
          </p:cNvSpPr>
          <p:nvPr>
            <p:custDataLst>
              <p:tags r:id="rId2"/>
            </p:custDataLst>
          </p:nvPr>
        </p:nvSpPr>
        <p:spPr bwMode="auto">
          <a:xfrm>
            <a:off x="4442552" y="403433"/>
            <a:ext cx="652039" cy="69251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itel 1">
            <a:extLst>
              <a:ext uri="{FF2B5EF4-FFF2-40B4-BE49-F238E27FC236}">
                <a16:creationId xmlns:a16="http://schemas.microsoft.com/office/drawing/2014/main" id="{EBAB26CF-FF0C-E0D1-E8E7-C62E25FD2B60}"/>
              </a:ext>
            </a:extLst>
          </p:cNvPr>
          <p:cNvSpPr txBox="1">
            <a:spLocks/>
          </p:cNvSpPr>
          <p:nvPr/>
        </p:nvSpPr>
        <p:spPr>
          <a:xfrm>
            <a:off x="5385359" y="389688"/>
            <a:ext cx="5689224" cy="720000"/>
          </a:xfrm>
          <a:prstGeom prst="rect">
            <a:avLst/>
          </a:prstGeom>
        </p:spPr>
        <p:txBody>
          <a:bodyPr/>
          <a:lst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a:lstStyle>
          <a:p>
            <a:pPr marL="0" marR="0" lvl="0" indent="0" algn="l" defTabSz="108852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000000"/>
                </a:solidFill>
                <a:effectLst/>
                <a:uLnTx/>
                <a:uFillTx/>
                <a:latin typeface="Arial"/>
                <a:ea typeface="+mj-ea"/>
                <a:cs typeface="+mj-cs"/>
              </a:rPr>
              <a:t>Dilemma 1</a:t>
            </a:r>
          </a:p>
        </p:txBody>
      </p:sp>
    </p:spTree>
    <p:custDataLst>
      <p:tags r:id="rId1"/>
    </p:custDataLst>
    <p:extLst>
      <p:ext uri="{BB962C8B-B14F-4D97-AF65-F5344CB8AC3E}">
        <p14:creationId xmlns:p14="http://schemas.microsoft.com/office/powerpoint/2010/main" val="357217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lucht, persoon&#10;&#10;Beschrijving is gegenereerd met zeer hoge betrouwbaarheid">
            <a:extLst>
              <a:ext uri="{FF2B5EF4-FFF2-40B4-BE49-F238E27FC236}">
                <a16:creationId xmlns:a16="http://schemas.microsoft.com/office/drawing/2014/main" id="{8708B9AF-2F33-4191-B2FF-26F543E7C125}"/>
              </a:ext>
            </a:extLst>
          </p:cNvPr>
          <p:cNvPicPr>
            <a:picLocks noGrp="1" noChangeAspect="1"/>
          </p:cNvPicPr>
          <p:nvPr>
            <p:ph type="pic" sz="quarter" idx="10"/>
          </p:nvPr>
        </p:nvPicPr>
        <p:blipFill>
          <a:blip r:embed="rId5"/>
          <a:srcRect t="12550" b="12550"/>
          <a:stretch>
            <a:fillRect/>
          </a:stretch>
        </p:blipFill>
        <p:spPr/>
      </p:pic>
      <p:sp>
        <p:nvSpPr>
          <p:cNvPr id="15" name="Rectangle 1">
            <a:extLst>
              <a:ext uri="{FF2B5EF4-FFF2-40B4-BE49-F238E27FC236}">
                <a16:creationId xmlns:a16="http://schemas.microsoft.com/office/drawing/2014/main" id="{665F2A97-377D-479A-91E6-B55B7A087934}"/>
              </a:ext>
            </a:extLst>
          </p:cNvPr>
          <p:cNvSpPr/>
          <p:nvPr/>
        </p:nvSpPr>
        <p:spPr>
          <a:xfrm>
            <a:off x="716437" y="53130"/>
            <a:ext cx="11329959" cy="6187414"/>
          </a:xfrm>
          <a:prstGeom prst="rect">
            <a:avLst/>
          </a:prstGeom>
          <a:solidFill>
            <a:schemeClr val="bg1">
              <a:lumMod val="95000"/>
              <a:alpha val="85000"/>
            </a:schemeClr>
          </a:solidFill>
          <a:ln>
            <a:noFill/>
          </a:ln>
        </p:spPr>
        <p:txBody>
          <a:bodyPr vert="horz" lIns="91416" tIns="45708" rIns="91416" bIns="45708" rtlCol="0">
            <a:noAutofit/>
          </a:bodyPr>
          <a:lstStyle/>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Hinderverplaatsing: moet je een kleinere groep nieuwe </a:t>
            </a:r>
            <a:r>
              <a:rPr kumimoji="0" lang="nl-NL"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gehinderden</a:t>
            </a: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(verleggen goederenstromen) creëren om een grotere groep oudere </a:t>
            </a:r>
            <a:r>
              <a:rPr kumimoji="0" lang="nl-NL"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gehinderden</a:t>
            </a: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(bestaande routes) te ontlasten?</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 nieuwe kleinere groep </a:t>
            </a:r>
            <a:r>
              <a:rPr kumimoji="0" lang="nl-NL"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gehinderen</a:t>
            </a: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creëren		</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Nee: geen nieuwe groep, 								oudere groep niet ontlasten </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a:t>
            </a:r>
          </a:p>
        </p:txBody>
      </p:sp>
      <p:sp>
        <p:nvSpPr>
          <p:cNvPr id="13" name="Freeform 11">
            <a:extLst>
              <a:ext uri="{FF2B5EF4-FFF2-40B4-BE49-F238E27FC236}">
                <a16:creationId xmlns:a16="http://schemas.microsoft.com/office/drawing/2014/main" id="{82BAC971-036F-8FD2-DFF9-E987FD07AC95}"/>
              </a:ext>
            </a:extLst>
          </p:cNvPr>
          <p:cNvSpPr>
            <a:spLocks noChangeAspect="1" noEditPoints="1"/>
          </p:cNvSpPr>
          <p:nvPr>
            <p:custDataLst>
              <p:tags r:id="rId2"/>
            </p:custDataLst>
          </p:nvPr>
        </p:nvSpPr>
        <p:spPr bwMode="auto">
          <a:xfrm>
            <a:off x="4442552" y="403433"/>
            <a:ext cx="652039" cy="69251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itel 1">
            <a:extLst>
              <a:ext uri="{FF2B5EF4-FFF2-40B4-BE49-F238E27FC236}">
                <a16:creationId xmlns:a16="http://schemas.microsoft.com/office/drawing/2014/main" id="{EBAB26CF-FF0C-E0D1-E8E7-C62E25FD2B60}"/>
              </a:ext>
            </a:extLst>
          </p:cNvPr>
          <p:cNvSpPr txBox="1">
            <a:spLocks/>
          </p:cNvSpPr>
          <p:nvPr/>
        </p:nvSpPr>
        <p:spPr>
          <a:xfrm>
            <a:off x="5385359" y="389688"/>
            <a:ext cx="5689224" cy="720000"/>
          </a:xfrm>
          <a:prstGeom prst="rect">
            <a:avLst/>
          </a:prstGeom>
        </p:spPr>
        <p:txBody>
          <a:bodyPr/>
          <a:lst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a:lstStyle>
          <a:p>
            <a:pPr marL="0" marR="0" lvl="0" indent="0" algn="l" defTabSz="108852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000000"/>
                </a:solidFill>
                <a:effectLst/>
                <a:uLnTx/>
                <a:uFillTx/>
                <a:latin typeface="Arial"/>
                <a:ea typeface="+mj-ea"/>
                <a:cs typeface="+mj-cs"/>
              </a:rPr>
              <a:t>Dilemma 2</a:t>
            </a:r>
          </a:p>
        </p:txBody>
      </p:sp>
    </p:spTree>
    <p:custDataLst>
      <p:tags r:id="rId1"/>
    </p:custDataLst>
    <p:extLst>
      <p:ext uri="{BB962C8B-B14F-4D97-AF65-F5344CB8AC3E}">
        <p14:creationId xmlns:p14="http://schemas.microsoft.com/office/powerpoint/2010/main" val="781244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lucht, persoon&#10;&#10;Beschrijving is gegenereerd met zeer hoge betrouwbaarheid">
            <a:extLst>
              <a:ext uri="{FF2B5EF4-FFF2-40B4-BE49-F238E27FC236}">
                <a16:creationId xmlns:a16="http://schemas.microsoft.com/office/drawing/2014/main" id="{8708B9AF-2F33-4191-B2FF-26F543E7C125}"/>
              </a:ext>
            </a:extLst>
          </p:cNvPr>
          <p:cNvPicPr>
            <a:picLocks noGrp="1" noChangeAspect="1"/>
          </p:cNvPicPr>
          <p:nvPr>
            <p:ph type="pic" sz="quarter" idx="10"/>
          </p:nvPr>
        </p:nvPicPr>
        <p:blipFill>
          <a:blip r:embed="rId5"/>
          <a:srcRect t="12550" b="12550"/>
          <a:stretch>
            <a:fillRect/>
          </a:stretch>
        </p:blipFill>
        <p:spPr/>
      </p:pic>
      <p:sp>
        <p:nvSpPr>
          <p:cNvPr id="15" name="Rectangle 1">
            <a:extLst>
              <a:ext uri="{FF2B5EF4-FFF2-40B4-BE49-F238E27FC236}">
                <a16:creationId xmlns:a16="http://schemas.microsoft.com/office/drawing/2014/main" id="{665F2A97-377D-479A-91E6-B55B7A087934}"/>
              </a:ext>
            </a:extLst>
          </p:cNvPr>
          <p:cNvSpPr/>
          <p:nvPr/>
        </p:nvSpPr>
        <p:spPr>
          <a:xfrm>
            <a:off x="2686640" y="53130"/>
            <a:ext cx="9359756" cy="4999637"/>
          </a:xfrm>
          <a:prstGeom prst="rect">
            <a:avLst/>
          </a:prstGeom>
          <a:solidFill>
            <a:schemeClr val="bg1">
              <a:lumMod val="95000"/>
              <a:alpha val="85000"/>
            </a:schemeClr>
          </a:solidFill>
          <a:ln>
            <a:noFill/>
          </a:ln>
        </p:spPr>
        <p:txBody>
          <a:bodyPr vert="horz" lIns="91416" tIns="45708" rIns="91416" bIns="45708" rtlCol="0">
            <a:noAutofit/>
          </a:bodyPr>
          <a:lstStyle/>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Kan je een woonwijk plannen waar ook de bewoners naar verwachting hinder gaan krijgen van spoorgeluid en trillingen?</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 woonwijk plannen		Nee: niet plannen</a:t>
            </a:r>
          </a:p>
        </p:txBody>
      </p:sp>
      <p:sp>
        <p:nvSpPr>
          <p:cNvPr id="13" name="Freeform 11">
            <a:extLst>
              <a:ext uri="{FF2B5EF4-FFF2-40B4-BE49-F238E27FC236}">
                <a16:creationId xmlns:a16="http://schemas.microsoft.com/office/drawing/2014/main" id="{82BAC971-036F-8FD2-DFF9-E987FD07AC95}"/>
              </a:ext>
            </a:extLst>
          </p:cNvPr>
          <p:cNvSpPr>
            <a:spLocks noChangeAspect="1" noEditPoints="1"/>
          </p:cNvSpPr>
          <p:nvPr>
            <p:custDataLst>
              <p:tags r:id="rId2"/>
            </p:custDataLst>
          </p:nvPr>
        </p:nvSpPr>
        <p:spPr bwMode="auto">
          <a:xfrm>
            <a:off x="4442552" y="403433"/>
            <a:ext cx="652039" cy="69251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itel 1">
            <a:extLst>
              <a:ext uri="{FF2B5EF4-FFF2-40B4-BE49-F238E27FC236}">
                <a16:creationId xmlns:a16="http://schemas.microsoft.com/office/drawing/2014/main" id="{EBAB26CF-FF0C-E0D1-E8E7-C62E25FD2B60}"/>
              </a:ext>
            </a:extLst>
          </p:cNvPr>
          <p:cNvSpPr txBox="1">
            <a:spLocks/>
          </p:cNvSpPr>
          <p:nvPr/>
        </p:nvSpPr>
        <p:spPr>
          <a:xfrm>
            <a:off x="5385359" y="389688"/>
            <a:ext cx="5689224" cy="720000"/>
          </a:xfrm>
          <a:prstGeom prst="rect">
            <a:avLst/>
          </a:prstGeom>
        </p:spPr>
        <p:txBody>
          <a:bodyPr/>
          <a:lst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a:lstStyle>
          <a:p>
            <a:pPr marL="0" marR="0" lvl="0" indent="0" algn="l" defTabSz="108852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000000"/>
                </a:solidFill>
                <a:effectLst/>
                <a:uLnTx/>
                <a:uFillTx/>
                <a:latin typeface="Arial"/>
                <a:ea typeface="+mj-ea"/>
                <a:cs typeface="+mj-cs"/>
              </a:rPr>
              <a:t>Dilemma 3</a:t>
            </a:r>
          </a:p>
        </p:txBody>
      </p:sp>
    </p:spTree>
    <p:custDataLst>
      <p:tags r:id="rId1"/>
    </p:custDataLst>
    <p:extLst>
      <p:ext uri="{BB962C8B-B14F-4D97-AF65-F5344CB8AC3E}">
        <p14:creationId xmlns:p14="http://schemas.microsoft.com/office/powerpoint/2010/main" val="463386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a:t>Platform Spoorgoederenvervoer en Leefomgeving - opzet</a:t>
            </a:r>
          </a:p>
        </p:txBody>
      </p:sp>
      <p:sp>
        <p:nvSpPr>
          <p:cNvPr id="3" name="Tijdelijke aanduiding voor inhoud 2"/>
          <p:cNvSpPr>
            <a:spLocks noGrp="1"/>
          </p:cNvSpPr>
          <p:nvPr>
            <p:ph idx="1"/>
          </p:nvPr>
        </p:nvSpPr>
        <p:spPr>
          <a:xfrm>
            <a:off x="623392" y="2433638"/>
            <a:ext cx="8208911" cy="3659659"/>
          </a:xfrm>
        </p:spPr>
        <p:txBody>
          <a:bodyPr/>
          <a:lstStyle/>
          <a:p>
            <a:endParaRPr lang="it-IT" sz="1600" dirty="0">
              <a:solidFill>
                <a:schemeClr val="tx1">
                  <a:lumMod val="75000"/>
                </a:schemeClr>
              </a:solidFill>
              <a:latin typeface="+mj-lt"/>
            </a:endParaRPr>
          </a:p>
          <a:p>
            <a:endParaRPr lang="it-IT" sz="1600" dirty="0">
              <a:solidFill>
                <a:schemeClr val="tx1">
                  <a:lumMod val="75000"/>
                </a:schemeClr>
              </a:solidFill>
              <a:latin typeface="+mj-lt"/>
            </a:endParaRPr>
          </a:p>
          <a:p>
            <a:r>
              <a:rPr lang="it-IT" sz="1500" b="1" dirty="0">
                <a:solidFill>
                  <a:schemeClr val="tx1">
                    <a:lumMod val="75000"/>
                  </a:schemeClr>
                </a:solidFill>
                <a:latin typeface="+mj-lt"/>
              </a:rPr>
              <a:t>Doel = D</a:t>
            </a:r>
            <a:r>
              <a:rPr lang="nl-NL" sz="1500" b="1" i="0" dirty="0">
                <a:solidFill>
                  <a:schemeClr val="tx1">
                    <a:lumMod val="75000"/>
                  </a:schemeClr>
                </a:solidFill>
                <a:effectLst/>
                <a:latin typeface="+mj-lt"/>
              </a:rPr>
              <a:t>ialoog over lange termij</a:t>
            </a:r>
            <a:r>
              <a:rPr lang="nl-NL" sz="1500" b="1" dirty="0">
                <a:solidFill>
                  <a:schemeClr val="tx1">
                    <a:lumMod val="75000"/>
                  </a:schemeClr>
                </a:solidFill>
                <a:latin typeface="+mj-lt"/>
              </a:rPr>
              <a:t>n </a:t>
            </a:r>
            <a:r>
              <a:rPr lang="nl-NL" sz="1500" b="1" i="0" dirty="0">
                <a:solidFill>
                  <a:schemeClr val="tx1">
                    <a:lumMod val="75000"/>
                  </a:schemeClr>
                </a:solidFill>
                <a:effectLst/>
                <a:latin typeface="+mj-lt"/>
              </a:rPr>
              <a:t>visie spoorgoederen en leefomgeving</a:t>
            </a:r>
            <a:endParaRPr lang="it-IT" sz="1500" b="1" dirty="0">
              <a:solidFill>
                <a:schemeClr val="tx1">
                  <a:lumMod val="75000"/>
                </a:schemeClr>
              </a:solidFill>
              <a:latin typeface="+mj-lt"/>
            </a:endParaRPr>
          </a:p>
          <a:p>
            <a:endParaRPr lang="it-IT" sz="1500" dirty="0">
              <a:solidFill>
                <a:schemeClr val="tx1">
                  <a:lumMod val="75000"/>
                </a:schemeClr>
              </a:solidFill>
              <a:latin typeface="+mj-lt"/>
            </a:endParaRPr>
          </a:p>
          <a:p>
            <a:pPr marL="285750" indent="-285750">
              <a:buFont typeface="Arial" panose="020B0604020202020204" pitchFamily="34" charset="0"/>
              <a:buChar char="•"/>
            </a:pPr>
            <a:r>
              <a:rPr lang="it-IT" sz="1500" dirty="0">
                <a:solidFill>
                  <a:schemeClr val="tx1">
                    <a:lumMod val="75000"/>
                  </a:schemeClr>
                </a:solidFill>
                <a:latin typeface="+mj-lt"/>
              </a:rPr>
              <a:t>Aanleiding: «Actieplan Leefbaar Spoor bij goederenvervoer»</a:t>
            </a:r>
          </a:p>
          <a:p>
            <a:endParaRPr lang="it-IT" sz="1500" dirty="0">
              <a:solidFill>
                <a:schemeClr val="tx1">
                  <a:lumMod val="75000"/>
                </a:schemeClr>
              </a:solidFill>
              <a:latin typeface="+mj-lt"/>
            </a:endParaRPr>
          </a:p>
          <a:p>
            <a:pPr marL="285750" indent="-285750">
              <a:buFont typeface="Arial" panose="020B0604020202020204" pitchFamily="34" charset="0"/>
              <a:buChar char="•"/>
            </a:pPr>
            <a:r>
              <a:rPr lang="it-IT" sz="1500" dirty="0">
                <a:solidFill>
                  <a:schemeClr val="tx1">
                    <a:lumMod val="75000"/>
                  </a:schemeClr>
                </a:solidFill>
                <a:latin typeface="+mj-lt"/>
              </a:rPr>
              <a:t>Medio 2023 voorgesprekken met betrokkenen en belanghebbenden </a:t>
            </a:r>
          </a:p>
          <a:p>
            <a:endParaRPr lang="it-IT" sz="1500" dirty="0">
              <a:solidFill>
                <a:schemeClr val="tx1">
                  <a:lumMod val="75000"/>
                </a:schemeClr>
              </a:solidFill>
              <a:latin typeface="+mj-lt"/>
            </a:endParaRPr>
          </a:p>
          <a:p>
            <a:pPr marL="285750" indent="-285750">
              <a:buFont typeface="Arial" panose="020B0604020202020204" pitchFamily="34" charset="0"/>
              <a:buChar char="•"/>
            </a:pPr>
            <a:r>
              <a:rPr lang="it-IT" sz="1500" dirty="0">
                <a:solidFill>
                  <a:schemeClr val="tx1">
                    <a:lumMod val="75000"/>
                  </a:schemeClr>
                </a:solidFill>
                <a:latin typeface="+mj-lt"/>
              </a:rPr>
              <a:t>Eerste bijeenkomst op 22 september 2023</a:t>
            </a:r>
          </a:p>
          <a:p>
            <a:endParaRPr lang="it-IT" sz="1600" dirty="0">
              <a:latin typeface="+mj-lt"/>
            </a:endParaRPr>
          </a:p>
          <a:p>
            <a:endParaRPr lang="it-IT" sz="1600" dirty="0">
              <a:latin typeface="+mj-lt"/>
            </a:endParaRPr>
          </a:p>
          <a:p>
            <a:endParaRPr lang="nl-NL" sz="1600" dirty="0">
              <a:latin typeface="+mj-lt"/>
            </a:endParaRPr>
          </a:p>
        </p:txBody>
      </p:sp>
      <p:sp>
        <p:nvSpPr>
          <p:cNvPr id="4" name="Tijdelijke aanduiding voor datum 3"/>
          <p:cNvSpPr>
            <a:spLocks noGrp="1"/>
          </p:cNvSpPr>
          <p:nvPr>
            <p:ph type="dt" sz="half" idx="10"/>
          </p:nvPr>
        </p:nvSpPr>
        <p:spPr>
          <a:xfrm>
            <a:off x="5871057" y="6525343"/>
            <a:ext cx="5912956" cy="332657"/>
          </a:xfrm>
        </p:spPr>
        <p:txBody>
          <a:bodyPr/>
          <a:lstStyle/>
          <a:p>
            <a:pPr>
              <a:defRPr/>
            </a:pPr>
            <a:r>
              <a:rPr lang="nl-NL" dirty="0"/>
              <a:t>28 november 2023</a:t>
            </a:r>
          </a:p>
        </p:txBody>
      </p:sp>
      <p:sp>
        <p:nvSpPr>
          <p:cNvPr id="5" name="Tijdelijke aanduiding voor voettekst 4"/>
          <p:cNvSpPr>
            <a:spLocks noGrp="1"/>
          </p:cNvSpPr>
          <p:nvPr>
            <p:ph type="ftr" sz="quarter" idx="11"/>
          </p:nvPr>
        </p:nvSpPr>
        <p:spPr>
          <a:xfrm>
            <a:off x="5879976" y="6309320"/>
            <a:ext cx="5912956" cy="383579"/>
          </a:xfrm>
        </p:spPr>
        <p:txBody>
          <a:bodyPr/>
          <a:lstStyle/>
          <a:p>
            <a:pPr>
              <a:defRPr/>
            </a:pPr>
            <a:r>
              <a:rPr lang="nl-NL" dirty="0"/>
              <a:t>OFL-werkconferentie – Werksessie Leren balanceren voor vertrouwen en gelijkwaardigheid </a:t>
            </a:r>
          </a:p>
        </p:txBody>
      </p:sp>
      <p:sp>
        <p:nvSpPr>
          <p:cNvPr id="6" name="Tijdelijke aanduiding voor dianummer 5"/>
          <p:cNvSpPr>
            <a:spLocks noGrp="1"/>
          </p:cNvSpPr>
          <p:nvPr>
            <p:ph type="sldNum" sz="quarter" idx="12"/>
          </p:nvPr>
        </p:nvSpPr>
        <p:spPr/>
        <p:txBody>
          <a:bodyPr/>
          <a:lstStyle/>
          <a:p>
            <a:fld id="{C7DAAEB4-45C0-E54C-B99B-D39CBF763D10}" type="slidenum">
              <a:rPr lang="nl-NL" smtClean="0"/>
              <a:pPr/>
              <a:t>2</a:t>
            </a:fld>
            <a:endParaRPr lang="nl-NL"/>
          </a:p>
        </p:txBody>
      </p:sp>
      <p:pic>
        <p:nvPicPr>
          <p:cNvPr id="13" name="Afbeelding 12" descr="Afbeelding met buitenshuis, spoorweg, hemel, voertuig&#10;&#10;Automatisch gegenereerde beschrijving">
            <a:extLst>
              <a:ext uri="{FF2B5EF4-FFF2-40B4-BE49-F238E27FC236}">
                <a16:creationId xmlns:a16="http://schemas.microsoft.com/office/drawing/2014/main" id="{1343DED9-96BD-1836-119E-B670908FC68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976320" y="2257226"/>
            <a:ext cx="2777215" cy="1851648"/>
          </a:xfrm>
          <a:prstGeom prst="rect">
            <a:avLst/>
          </a:prstGeom>
        </p:spPr>
      </p:pic>
      <p:pic>
        <p:nvPicPr>
          <p:cNvPr id="17" name="Afbeelding 16" descr="Afbeelding met spoorweg, buitenshuis, spoor, trein&#10;&#10;Automatisch gegenereerde beschrijving">
            <a:extLst>
              <a:ext uri="{FF2B5EF4-FFF2-40B4-BE49-F238E27FC236}">
                <a16:creationId xmlns:a16="http://schemas.microsoft.com/office/drawing/2014/main" id="{50DF1075-10D8-AF25-03A2-D92DB7B0873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976319" y="4160529"/>
            <a:ext cx="2777215" cy="2082911"/>
          </a:xfrm>
          <a:prstGeom prst="rect">
            <a:avLst/>
          </a:prstGeom>
        </p:spPr>
      </p:pic>
    </p:spTree>
    <p:extLst>
      <p:ext uri="{BB962C8B-B14F-4D97-AF65-F5344CB8AC3E}">
        <p14:creationId xmlns:p14="http://schemas.microsoft.com/office/powerpoint/2010/main" val="383795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Tijdelijke aanduiding voor afbeelding 21" descr="Afbeelding met lucht, persoon&#10;&#10;Beschrijving is gegenereerd met zeer hoge betrouwbaarheid">
            <a:extLst>
              <a:ext uri="{FF2B5EF4-FFF2-40B4-BE49-F238E27FC236}">
                <a16:creationId xmlns:a16="http://schemas.microsoft.com/office/drawing/2014/main" id="{8708B9AF-2F33-4191-B2FF-26F543E7C125}"/>
              </a:ext>
            </a:extLst>
          </p:cNvPr>
          <p:cNvPicPr>
            <a:picLocks noGrp="1" noChangeAspect="1"/>
          </p:cNvPicPr>
          <p:nvPr>
            <p:ph type="pic" sz="quarter" idx="10"/>
          </p:nvPr>
        </p:nvPicPr>
        <p:blipFill>
          <a:blip r:embed="rId5"/>
          <a:srcRect t="12550" b="12550"/>
          <a:stretch>
            <a:fillRect/>
          </a:stretch>
        </p:blipFill>
        <p:spPr/>
      </p:pic>
      <p:sp>
        <p:nvSpPr>
          <p:cNvPr id="15" name="Rectangle 1">
            <a:extLst>
              <a:ext uri="{FF2B5EF4-FFF2-40B4-BE49-F238E27FC236}">
                <a16:creationId xmlns:a16="http://schemas.microsoft.com/office/drawing/2014/main" id="{665F2A97-377D-479A-91E6-B55B7A087934}"/>
              </a:ext>
            </a:extLst>
          </p:cNvPr>
          <p:cNvSpPr/>
          <p:nvPr/>
        </p:nvSpPr>
        <p:spPr>
          <a:xfrm>
            <a:off x="-145604" y="53130"/>
            <a:ext cx="12191999" cy="6243975"/>
          </a:xfrm>
          <a:prstGeom prst="rect">
            <a:avLst/>
          </a:prstGeom>
          <a:solidFill>
            <a:schemeClr val="bg1">
              <a:lumMod val="95000"/>
              <a:alpha val="85000"/>
            </a:schemeClr>
          </a:solidFill>
          <a:ln>
            <a:noFill/>
          </a:ln>
        </p:spPr>
        <p:txBody>
          <a:bodyPr vert="horz" lIns="91416" tIns="45708" rIns="91416" bIns="45708" rtlCol="0">
            <a:noAutofit/>
          </a:bodyPr>
          <a:lstStyle/>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342900" marR="0" lvl="0" indent="-342900" algn="l" defTabSz="1088284" rtl="0" eaLnBrk="1" fontAlgn="auto" latinLnBrk="0" hangingPunct="1">
              <a:lnSpc>
                <a:spcPct val="100000"/>
              </a:lnSpc>
              <a:spcBef>
                <a:spcPts val="0"/>
              </a:spcBef>
              <a:spcAft>
                <a:spcPts val="0"/>
              </a:spcAft>
              <a:buClrTx/>
              <a:buSzTx/>
              <a:buFont typeface="+mj-lt"/>
              <a:buAutoNum type="arabicPeriod"/>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In een totaalpakket zijn afspraken gemaakt om </a:t>
            </a:r>
            <a:r>
              <a:rPr kumimoji="0" lang="nl-NL" sz="32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mn-cs"/>
              </a:rPr>
              <a:t>trillingsschade</a:t>
            </a: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te voorkomen. Bij nader inzien blijken de maatregelen ontoereikend. Ga je toch door met de uitbreiding van goederenvervoer over het spoor?  </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Ja, door met uitbreiding goederenvervoer</a:t>
            </a: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endPar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0" marR="0" lvl="0" indent="0" algn="l" defTabSz="1088284" rtl="0" eaLnBrk="1" fontAlgn="auto" latinLnBrk="0" hangingPunct="1">
              <a:lnSpc>
                <a:spcPct val="100000"/>
              </a:lnSpc>
              <a:spcBef>
                <a:spcPts val="0"/>
              </a:spcBef>
              <a:spcAft>
                <a:spcPts val="0"/>
              </a:spcAft>
              <a:buClrTx/>
              <a:buSzTx/>
              <a:buFontTx/>
              <a:buNone/>
              <a:tabLst>
                <a:tab pos="457200" algn="l"/>
              </a:tabLst>
              <a:defRPr/>
            </a:pPr>
            <a:r>
              <a:rPr kumimoji="0" lang="nl-NL" sz="32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rPr>
              <a:t>							Nee, als maatregelen 									ontoereikend zijn, ga je niet door</a:t>
            </a:r>
          </a:p>
        </p:txBody>
      </p:sp>
      <p:sp>
        <p:nvSpPr>
          <p:cNvPr id="13" name="Freeform 11">
            <a:extLst>
              <a:ext uri="{FF2B5EF4-FFF2-40B4-BE49-F238E27FC236}">
                <a16:creationId xmlns:a16="http://schemas.microsoft.com/office/drawing/2014/main" id="{82BAC971-036F-8FD2-DFF9-E987FD07AC95}"/>
              </a:ext>
            </a:extLst>
          </p:cNvPr>
          <p:cNvSpPr>
            <a:spLocks noChangeAspect="1" noEditPoints="1"/>
          </p:cNvSpPr>
          <p:nvPr>
            <p:custDataLst>
              <p:tags r:id="rId2"/>
            </p:custDataLst>
          </p:nvPr>
        </p:nvSpPr>
        <p:spPr bwMode="auto">
          <a:xfrm>
            <a:off x="4442552" y="403433"/>
            <a:ext cx="652039" cy="692510"/>
          </a:xfrm>
          <a:custGeom>
            <a:avLst/>
            <a:gdLst>
              <a:gd name="T0" fmla="*/ 179 w 184"/>
              <a:gd name="T1" fmla="*/ 120 h 195"/>
              <a:gd name="T2" fmla="*/ 162 w 184"/>
              <a:gd name="T3" fmla="*/ 105 h 195"/>
              <a:gd name="T4" fmla="*/ 162 w 184"/>
              <a:gd name="T5" fmla="*/ 89 h 195"/>
              <a:gd name="T6" fmla="*/ 179 w 184"/>
              <a:gd name="T7" fmla="*/ 73 h 195"/>
              <a:gd name="T8" fmla="*/ 176 w 184"/>
              <a:gd name="T9" fmla="*/ 64 h 195"/>
              <a:gd name="T10" fmla="*/ 153 w 184"/>
              <a:gd name="T11" fmla="*/ 62 h 195"/>
              <a:gd name="T12" fmla="*/ 145 w 184"/>
              <a:gd name="T13" fmla="*/ 49 h 195"/>
              <a:gd name="T14" fmla="*/ 157 w 184"/>
              <a:gd name="T15" fmla="*/ 16 h 195"/>
              <a:gd name="T16" fmla="*/ 151 w 184"/>
              <a:gd name="T17" fmla="*/ 10 h 195"/>
              <a:gd name="T18" fmla="*/ 124 w 184"/>
              <a:gd name="T19" fmla="*/ 27 h 195"/>
              <a:gd name="T20" fmla="*/ 108 w 184"/>
              <a:gd name="T21" fmla="*/ 23 h 195"/>
              <a:gd name="T22" fmla="*/ 98 w 184"/>
              <a:gd name="T23" fmla="*/ 5 h 195"/>
              <a:gd name="T24" fmla="*/ 86 w 184"/>
              <a:gd name="T25" fmla="*/ 5 h 195"/>
              <a:gd name="T26" fmla="*/ 77 w 184"/>
              <a:gd name="T27" fmla="*/ 21 h 195"/>
              <a:gd name="T28" fmla="*/ 60 w 184"/>
              <a:gd name="T29" fmla="*/ 27 h 195"/>
              <a:gd name="T30" fmla="*/ 44 w 184"/>
              <a:gd name="T31" fmla="*/ 19 h 195"/>
              <a:gd name="T32" fmla="*/ 33 w 184"/>
              <a:gd name="T33" fmla="*/ 27 h 195"/>
              <a:gd name="T34" fmla="*/ 34 w 184"/>
              <a:gd name="T35" fmla="*/ 43 h 195"/>
              <a:gd name="T36" fmla="*/ 23 w 184"/>
              <a:gd name="T37" fmla="*/ 58 h 195"/>
              <a:gd name="T38" fmla="*/ 8 w 184"/>
              <a:gd name="T39" fmla="*/ 62 h 195"/>
              <a:gd name="T40" fmla="*/ 5 w 184"/>
              <a:gd name="T41" fmla="*/ 73 h 195"/>
              <a:gd name="T42" fmla="*/ 22 w 184"/>
              <a:gd name="T43" fmla="*/ 89 h 195"/>
              <a:gd name="T44" fmla="*/ 22 w 184"/>
              <a:gd name="T45" fmla="*/ 105 h 195"/>
              <a:gd name="T46" fmla="*/ 5 w 184"/>
              <a:gd name="T47" fmla="*/ 120 h 195"/>
              <a:gd name="T48" fmla="*/ 8 w 184"/>
              <a:gd name="T49" fmla="*/ 130 h 195"/>
              <a:gd name="T50" fmla="*/ 29 w 184"/>
              <a:gd name="T51" fmla="*/ 133 h 195"/>
              <a:gd name="T52" fmla="*/ 37 w 184"/>
              <a:gd name="T53" fmla="*/ 146 h 195"/>
              <a:gd name="T54" fmla="*/ 26 w 184"/>
              <a:gd name="T55" fmla="*/ 178 h 195"/>
              <a:gd name="T56" fmla="*/ 33 w 184"/>
              <a:gd name="T57" fmla="*/ 184 h 195"/>
              <a:gd name="T58" fmla="*/ 58 w 184"/>
              <a:gd name="T59" fmla="*/ 170 h 195"/>
              <a:gd name="T60" fmla="*/ 75 w 184"/>
              <a:gd name="T61" fmla="*/ 174 h 195"/>
              <a:gd name="T62" fmla="*/ 85 w 184"/>
              <a:gd name="T63" fmla="*/ 189 h 195"/>
              <a:gd name="T64" fmla="*/ 98 w 184"/>
              <a:gd name="T65" fmla="*/ 188 h 195"/>
              <a:gd name="T66" fmla="*/ 107 w 184"/>
              <a:gd name="T67" fmla="*/ 171 h 195"/>
              <a:gd name="T68" fmla="*/ 123 w 184"/>
              <a:gd name="T69" fmla="*/ 166 h 195"/>
              <a:gd name="T70" fmla="*/ 140 w 184"/>
              <a:gd name="T71" fmla="*/ 174 h 195"/>
              <a:gd name="T72" fmla="*/ 151 w 184"/>
              <a:gd name="T73" fmla="*/ 167 h 195"/>
              <a:gd name="T74" fmla="*/ 150 w 184"/>
              <a:gd name="T75" fmla="*/ 151 h 195"/>
              <a:gd name="T76" fmla="*/ 161 w 184"/>
              <a:gd name="T77" fmla="*/ 136 h 195"/>
              <a:gd name="T78" fmla="*/ 176 w 184"/>
              <a:gd name="T79" fmla="*/ 132 h 195"/>
              <a:gd name="T80" fmla="*/ 179 w 184"/>
              <a:gd name="T81" fmla="*/ 120 h 195"/>
              <a:gd name="T82" fmla="*/ 90 w 184"/>
              <a:gd name="T83" fmla="*/ 137 h 195"/>
              <a:gd name="T84" fmla="*/ 82 w 184"/>
              <a:gd name="T85" fmla="*/ 129 h 195"/>
              <a:gd name="T86" fmla="*/ 90 w 184"/>
              <a:gd name="T87" fmla="*/ 121 h 195"/>
              <a:gd name="T88" fmla="*/ 99 w 184"/>
              <a:gd name="T89" fmla="*/ 129 h 195"/>
              <a:gd name="T90" fmla="*/ 90 w 184"/>
              <a:gd name="T91" fmla="*/ 137 h 195"/>
              <a:gd name="T92" fmla="*/ 90 w 184"/>
              <a:gd name="T93" fmla="*/ 114 h 195"/>
              <a:gd name="T94" fmla="*/ 83 w 184"/>
              <a:gd name="T95" fmla="*/ 66 h 195"/>
              <a:gd name="T96" fmla="*/ 92 w 184"/>
              <a:gd name="T97" fmla="*/ 57 h 195"/>
              <a:gd name="T98" fmla="*/ 102 w 184"/>
              <a:gd name="T99" fmla="*/ 66 h 195"/>
              <a:gd name="T100" fmla="*/ 90 w 184"/>
              <a:gd name="T101" fmla="*/ 11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4" h="195">
                <a:moveTo>
                  <a:pt x="179" y="120"/>
                </a:moveTo>
                <a:cubicBezTo>
                  <a:pt x="162" y="105"/>
                  <a:pt x="162" y="105"/>
                  <a:pt x="162" y="105"/>
                </a:cubicBezTo>
                <a:cubicBezTo>
                  <a:pt x="157" y="101"/>
                  <a:pt x="157" y="93"/>
                  <a:pt x="162" y="89"/>
                </a:cubicBezTo>
                <a:cubicBezTo>
                  <a:pt x="179" y="73"/>
                  <a:pt x="179" y="73"/>
                  <a:pt x="179" y="73"/>
                </a:cubicBezTo>
                <a:cubicBezTo>
                  <a:pt x="184" y="69"/>
                  <a:pt x="183" y="65"/>
                  <a:pt x="176" y="64"/>
                </a:cubicBezTo>
                <a:cubicBezTo>
                  <a:pt x="153" y="62"/>
                  <a:pt x="153" y="62"/>
                  <a:pt x="153" y="62"/>
                </a:cubicBezTo>
                <a:cubicBezTo>
                  <a:pt x="146" y="61"/>
                  <a:pt x="143" y="56"/>
                  <a:pt x="145" y="49"/>
                </a:cubicBezTo>
                <a:cubicBezTo>
                  <a:pt x="157" y="16"/>
                  <a:pt x="157" y="16"/>
                  <a:pt x="157" y="16"/>
                </a:cubicBezTo>
                <a:cubicBezTo>
                  <a:pt x="160" y="9"/>
                  <a:pt x="157" y="7"/>
                  <a:pt x="151" y="10"/>
                </a:cubicBezTo>
                <a:cubicBezTo>
                  <a:pt x="124" y="27"/>
                  <a:pt x="124" y="27"/>
                  <a:pt x="124" y="27"/>
                </a:cubicBezTo>
                <a:cubicBezTo>
                  <a:pt x="118" y="31"/>
                  <a:pt x="111" y="29"/>
                  <a:pt x="108" y="23"/>
                </a:cubicBezTo>
                <a:cubicBezTo>
                  <a:pt x="98" y="5"/>
                  <a:pt x="98" y="5"/>
                  <a:pt x="98" y="5"/>
                </a:cubicBezTo>
                <a:cubicBezTo>
                  <a:pt x="95" y="0"/>
                  <a:pt x="89" y="0"/>
                  <a:pt x="86" y="5"/>
                </a:cubicBezTo>
                <a:cubicBezTo>
                  <a:pt x="77" y="21"/>
                  <a:pt x="77" y="21"/>
                  <a:pt x="77" y="21"/>
                </a:cubicBezTo>
                <a:cubicBezTo>
                  <a:pt x="73" y="27"/>
                  <a:pt x="66" y="29"/>
                  <a:pt x="60" y="27"/>
                </a:cubicBezTo>
                <a:cubicBezTo>
                  <a:pt x="44" y="19"/>
                  <a:pt x="44" y="19"/>
                  <a:pt x="44" y="19"/>
                </a:cubicBezTo>
                <a:cubicBezTo>
                  <a:pt x="38" y="17"/>
                  <a:pt x="33" y="20"/>
                  <a:pt x="33" y="27"/>
                </a:cubicBezTo>
                <a:cubicBezTo>
                  <a:pt x="34" y="43"/>
                  <a:pt x="34" y="43"/>
                  <a:pt x="34" y="43"/>
                </a:cubicBezTo>
                <a:cubicBezTo>
                  <a:pt x="35" y="49"/>
                  <a:pt x="30" y="56"/>
                  <a:pt x="23" y="58"/>
                </a:cubicBezTo>
                <a:cubicBezTo>
                  <a:pt x="8" y="62"/>
                  <a:pt x="8" y="62"/>
                  <a:pt x="8" y="62"/>
                </a:cubicBezTo>
                <a:cubicBezTo>
                  <a:pt x="1" y="64"/>
                  <a:pt x="0" y="69"/>
                  <a:pt x="5" y="73"/>
                </a:cubicBezTo>
                <a:cubicBezTo>
                  <a:pt x="22" y="89"/>
                  <a:pt x="22" y="89"/>
                  <a:pt x="22" y="89"/>
                </a:cubicBezTo>
                <a:cubicBezTo>
                  <a:pt x="27" y="93"/>
                  <a:pt x="27" y="101"/>
                  <a:pt x="22" y="105"/>
                </a:cubicBezTo>
                <a:cubicBezTo>
                  <a:pt x="5" y="120"/>
                  <a:pt x="5" y="120"/>
                  <a:pt x="5" y="120"/>
                </a:cubicBezTo>
                <a:cubicBezTo>
                  <a:pt x="0" y="125"/>
                  <a:pt x="1" y="129"/>
                  <a:pt x="8" y="130"/>
                </a:cubicBezTo>
                <a:cubicBezTo>
                  <a:pt x="29" y="133"/>
                  <a:pt x="29" y="133"/>
                  <a:pt x="29" y="133"/>
                </a:cubicBezTo>
                <a:cubicBezTo>
                  <a:pt x="36" y="133"/>
                  <a:pt x="39" y="139"/>
                  <a:pt x="37" y="146"/>
                </a:cubicBezTo>
                <a:cubicBezTo>
                  <a:pt x="26" y="178"/>
                  <a:pt x="26" y="178"/>
                  <a:pt x="26" y="178"/>
                </a:cubicBezTo>
                <a:cubicBezTo>
                  <a:pt x="24" y="185"/>
                  <a:pt x="27" y="187"/>
                  <a:pt x="33" y="184"/>
                </a:cubicBezTo>
                <a:cubicBezTo>
                  <a:pt x="58" y="170"/>
                  <a:pt x="58" y="170"/>
                  <a:pt x="58" y="170"/>
                </a:cubicBezTo>
                <a:cubicBezTo>
                  <a:pt x="64" y="166"/>
                  <a:pt x="71" y="168"/>
                  <a:pt x="75" y="174"/>
                </a:cubicBezTo>
                <a:cubicBezTo>
                  <a:pt x="85" y="189"/>
                  <a:pt x="85" y="189"/>
                  <a:pt x="85" y="189"/>
                </a:cubicBezTo>
                <a:cubicBezTo>
                  <a:pt x="89" y="195"/>
                  <a:pt x="95" y="194"/>
                  <a:pt x="98" y="188"/>
                </a:cubicBezTo>
                <a:cubicBezTo>
                  <a:pt x="107" y="171"/>
                  <a:pt x="107" y="171"/>
                  <a:pt x="107" y="171"/>
                </a:cubicBezTo>
                <a:cubicBezTo>
                  <a:pt x="110" y="165"/>
                  <a:pt x="117" y="163"/>
                  <a:pt x="123" y="166"/>
                </a:cubicBezTo>
                <a:cubicBezTo>
                  <a:pt x="140" y="174"/>
                  <a:pt x="140" y="174"/>
                  <a:pt x="140" y="174"/>
                </a:cubicBezTo>
                <a:cubicBezTo>
                  <a:pt x="146" y="177"/>
                  <a:pt x="151" y="174"/>
                  <a:pt x="151" y="167"/>
                </a:cubicBezTo>
                <a:cubicBezTo>
                  <a:pt x="150" y="151"/>
                  <a:pt x="150" y="151"/>
                  <a:pt x="150" y="151"/>
                </a:cubicBezTo>
                <a:cubicBezTo>
                  <a:pt x="149" y="145"/>
                  <a:pt x="154" y="138"/>
                  <a:pt x="161" y="136"/>
                </a:cubicBezTo>
                <a:cubicBezTo>
                  <a:pt x="176" y="132"/>
                  <a:pt x="176" y="132"/>
                  <a:pt x="176" y="132"/>
                </a:cubicBezTo>
                <a:cubicBezTo>
                  <a:pt x="183" y="130"/>
                  <a:pt x="184" y="125"/>
                  <a:pt x="179" y="120"/>
                </a:cubicBezTo>
                <a:close/>
                <a:moveTo>
                  <a:pt x="90" y="137"/>
                </a:moveTo>
                <a:cubicBezTo>
                  <a:pt x="86" y="137"/>
                  <a:pt x="82" y="133"/>
                  <a:pt x="82" y="129"/>
                </a:cubicBezTo>
                <a:cubicBezTo>
                  <a:pt x="82" y="124"/>
                  <a:pt x="86" y="121"/>
                  <a:pt x="90" y="121"/>
                </a:cubicBezTo>
                <a:cubicBezTo>
                  <a:pt x="95" y="121"/>
                  <a:pt x="99" y="124"/>
                  <a:pt x="99" y="129"/>
                </a:cubicBezTo>
                <a:cubicBezTo>
                  <a:pt x="99" y="133"/>
                  <a:pt x="95" y="137"/>
                  <a:pt x="90" y="137"/>
                </a:cubicBezTo>
                <a:close/>
                <a:moveTo>
                  <a:pt x="90" y="114"/>
                </a:moveTo>
                <a:cubicBezTo>
                  <a:pt x="90" y="115"/>
                  <a:pt x="83" y="67"/>
                  <a:pt x="83" y="66"/>
                </a:cubicBezTo>
                <a:cubicBezTo>
                  <a:pt x="83" y="61"/>
                  <a:pt x="87" y="57"/>
                  <a:pt x="92" y="57"/>
                </a:cubicBezTo>
                <a:cubicBezTo>
                  <a:pt x="98" y="57"/>
                  <a:pt x="102" y="61"/>
                  <a:pt x="102" y="66"/>
                </a:cubicBezTo>
                <a:lnTo>
                  <a:pt x="90" y="114"/>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Titel 1">
            <a:extLst>
              <a:ext uri="{FF2B5EF4-FFF2-40B4-BE49-F238E27FC236}">
                <a16:creationId xmlns:a16="http://schemas.microsoft.com/office/drawing/2014/main" id="{EBAB26CF-FF0C-E0D1-E8E7-C62E25FD2B60}"/>
              </a:ext>
            </a:extLst>
          </p:cNvPr>
          <p:cNvSpPr txBox="1">
            <a:spLocks/>
          </p:cNvSpPr>
          <p:nvPr/>
        </p:nvSpPr>
        <p:spPr>
          <a:xfrm>
            <a:off x="5385359" y="389688"/>
            <a:ext cx="5689224" cy="720000"/>
          </a:xfrm>
          <a:prstGeom prst="rect">
            <a:avLst/>
          </a:prstGeom>
        </p:spPr>
        <p:txBody>
          <a:bodyPr/>
          <a:lst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a:lstStyle>
          <a:p>
            <a:pPr marL="0" marR="0" lvl="0" indent="0" algn="l" defTabSz="1088520" rtl="0" eaLnBrk="1" fontAlgn="auto" latinLnBrk="0" hangingPunct="1">
              <a:lnSpc>
                <a:spcPct val="10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000000"/>
                </a:solidFill>
                <a:effectLst/>
                <a:uLnTx/>
                <a:uFillTx/>
                <a:latin typeface="Arial"/>
                <a:ea typeface="+mj-ea"/>
                <a:cs typeface="+mj-cs"/>
              </a:rPr>
              <a:t>Dilemma 4</a:t>
            </a:r>
          </a:p>
        </p:txBody>
      </p:sp>
    </p:spTree>
    <p:custDataLst>
      <p:tags r:id="rId1"/>
    </p:custDataLst>
    <p:extLst>
      <p:ext uri="{BB962C8B-B14F-4D97-AF65-F5344CB8AC3E}">
        <p14:creationId xmlns:p14="http://schemas.microsoft.com/office/powerpoint/2010/main" val="1090936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48DBE8D-B0F3-1C49-A7F5-705ABB8C22CE}"/>
              </a:ext>
            </a:extLst>
          </p:cNvPr>
          <p:cNvSpPr>
            <a:spLocks noGrp="1"/>
          </p:cNvSpPr>
          <p:nvPr>
            <p:ph type="title"/>
          </p:nvPr>
        </p:nvSpPr>
        <p:spPr/>
        <p:txBody>
          <a:bodyPr/>
          <a:lstStyle/>
          <a:p>
            <a:r>
              <a:rPr lang="nl-NL" cap="none"/>
              <a:t>Vertrouwen bespreken</a:t>
            </a:r>
          </a:p>
        </p:txBody>
      </p:sp>
      <p:sp>
        <p:nvSpPr>
          <p:cNvPr id="8" name="Tekstvak 7">
            <a:extLst>
              <a:ext uri="{FF2B5EF4-FFF2-40B4-BE49-F238E27FC236}">
                <a16:creationId xmlns:a16="http://schemas.microsoft.com/office/drawing/2014/main" id="{774739AB-EE28-6246-AB8A-0375FD99D127}"/>
              </a:ext>
            </a:extLst>
          </p:cNvPr>
          <p:cNvSpPr txBox="1"/>
          <p:nvPr/>
        </p:nvSpPr>
        <p:spPr>
          <a:xfrm>
            <a:off x="210043" y="6419101"/>
            <a:ext cx="3985660" cy="405086"/>
          </a:xfrm>
          <a:prstGeom prst="rect">
            <a:avLst/>
          </a:prstGeom>
          <a:noFill/>
        </p:spPr>
        <p:txBody>
          <a:bodyPr wrap="none" lIns="143963" tIns="136765" rIns="143963" bIns="46788" rtlCol="0">
            <a:spAutoFit/>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700" b="0" i="0" u="none" strike="noStrike" kern="1200" cap="none" spc="0" normalizeH="0" baseline="0" noProof="0">
                <a:ln>
                  <a:noFill/>
                </a:ln>
                <a:solidFill>
                  <a:srgbClr val="000000"/>
                </a:solidFill>
                <a:effectLst/>
                <a:uLnTx/>
                <a:uFillTx/>
                <a:latin typeface="Arial"/>
                <a:ea typeface="+mn-ea"/>
                <a:cs typeface="+mn-cs"/>
              </a:rPr>
              <a:t>Bron: </a:t>
            </a:r>
            <a:r>
              <a:rPr kumimoji="0" lang="nl-NL" sz="728" b="0" i="0" u="none" strike="noStrike" kern="1200" cap="none" spc="0" normalizeH="0" baseline="0" noProof="0">
                <a:ln>
                  <a:noFill/>
                </a:ln>
                <a:solidFill>
                  <a:srgbClr val="000000"/>
                </a:solidFill>
                <a:effectLst/>
                <a:uLnTx/>
                <a:uFillTx/>
                <a:latin typeface="Arial"/>
                <a:ea typeface="+mn-ea"/>
                <a:cs typeface="+mn-cs"/>
              </a:rPr>
              <a:t>het ABC  van vertrouwen van Ken Blanchard, Cynthia </a:t>
            </a:r>
            <a:r>
              <a:rPr kumimoji="0" lang="nl-NL" sz="728" b="0" i="0" u="none" strike="noStrike" kern="1200" cap="none" spc="0" normalizeH="0" baseline="0" noProof="0" err="1">
                <a:ln>
                  <a:noFill/>
                </a:ln>
                <a:solidFill>
                  <a:srgbClr val="000000"/>
                </a:solidFill>
                <a:effectLst/>
                <a:uLnTx/>
                <a:uFillTx/>
                <a:latin typeface="Arial"/>
                <a:ea typeface="+mn-ea"/>
                <a:cs typeface="+mn-cs"/>
              </a:rPr>
              <a:t>Olmstead</a:t>
            </a:r>
            <a:r>
              <a:rPr kumimoji="0" lang="nl-NL" sz="728" b="0" i="0" u="none" strike="noStrike" kern="1200" cap="none" spc="0" normalizeH="0" baseline="0" noProof="0">
                <a:ln>
                  <a:noFill/>
                </a:ln>
                <a:solidFill>
                  <a:srgbClr val="000000"/>
                </a:solidFill>
                <a:effectLst/>
                <a:uLnTx/>
                <a:uFillTx/>
                <a:latin typeface="Arial"/>
                <a:ea typeface="+mn-ea"/>
                <a:cs typeface="+mn-cs"/>
              </a:rPr>
              <a:t> &amp; Martha Lawrence</a:t>
            </a:r>
          </a:p>
          <a:p>
            <a:pPr marL="0" marR="0" lvl="0" indent="0" algn="l" defTabSz="1088284" rtl="0" eaLnBrk="1" fontAlgn="auto" latinLnBrk="0" hangingPunct="1">
              <a:lnSpc>
                <a:spcPct val="100000"/>
              </a:lnSpc>
              <a:spcBef>
                <a:spcPts val="0"/>
              </a:spcBef>
              <a:spcAft>
                <a:spcPts val="0"/>
              </a:spcAft>
              <a:buClrTx/>
              <a:buSzTx/>
              <a:buFontTx/>
              <a:buNone/>
              <a:tabLst/>
              <a:defRPr/>
            </a:pPr>
            <a:endParaRPr kumimoji="0" lang="nl-NL" sz="700" b="0" i="0" u="none" strike="noStrike" kern="1200" cap="none" spc="0" normalizeH="0" baseline="0" noProof="0">
              <a:ln>
                <a:noFill/>
              </a:ln>
              <a:solidFill>
                <a:srgbClr val="000000"/>
              </a:solidFill>
              <a:effectLst/>
              <a:uLnTx/>
              <a:uFillTx/>
              <a:latin typeface="Arial"/>
              <a:ea typeface="+mn-ea"/>
              <a:cs typeface="+mn-cs"/>
            </a:endParaRPr>
          </a:p>
        </p:txBody>
      </p:sp>
      <p:sp>
        <p:nvSpPr>
          <p:cNvPr id="2" name="Rechthoek 1">
            <a:extLst>
              <a:ext uri="{FF2B5EF4-FFF2-40B4-BE49-F238E27FC236}">
                <a16:creationId xmlns:a16="http://schemas.microsoft.com/office/drawing/2014/main" id="{48195474-B767-47E2-A80F-392802584FC9}"/>
              </a:ext>
            </a:extLst>
          </p:cNvPr>
          <p:cNvSpPr/>
          <p:nvPr/>
        </p:nvSpPr>
        <p:spPr>
          <a:xfrm>
            <a:off x="1589" y="5733257"/>
            <a:ext cx="12188825" cy="1090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3" name="Diagram 2">
            <a:extLst>
              <a:ext uri="{FF2B5EF4-FFF2-40B4-BE49-F238E27FC236}">
                <a16:creationId xmlns:a16="http://schemas.microsoft.com/office/drawing/2014/main" id="{27DDB511-7F45-4543-BF3B-FD16D2839064}"/>
              </a:ext>
            </a:extLst>
          </p:cNvPr>
          <p:cNvGraphicFramePr/>
          <p:nvPr/>
        </p:nvGraphicFramePr>
        <p:xfrm>
          <a:off x="191974" y="1090930"/>
          <a:ext cx="11728360" cy="5733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jdelijke aanduiding voor dianummer 6">
            <a:extLst>
              <a:ext uri="{FF2B5EF4-FFF2-40B4-BE49-F238E27FC236}">
                <a16:creationId xmlns:a16="http://schemas.microsoft.com/office/drawing/2014/main" id="{E8129E61-B60E-A3C7-276B-A971206FD905}"/>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21</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spTree>
    <p:extLst>
      <p:ext uri="{BB962C8B-B14F-4D97-AF65-F5344CB8AC3E}">
        <p14:creationId xmlns:p14="http://schemas.microsoft.com/office/powerpoint/2010/main" val="2919274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884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400" dirty="0">
                <a:solidFill>
                  <a:schemeClr val="tx1">
                    <a:lumMod val="75000"/>
                  </a:schemeClr>
                </a:solidFill>
              </a:rPr>
              <a:t>Platform Spoorgoederenvervoer en Leefomgeving - werkwijze </a:t>
            </a:r>
          </a:p>
        </p:txBody>
      </p:sp>
      <p:sp>
        <p:nvSpPr>
          <p:cNvPr id="3" name="Tijdelijke aanduiding voor inhoud 2"/>
          <p:cNvSpPr>
            <a:spLocks noGrp="1"/>
          </p:cNvSpPr>
          <p:nvPr>
            <p:ph idx="1"/>
          </p:nvPr>
        </p:nvSpPr>
        <p:spPr/>
        <p:txBody>
          <a:bodyPr/>
          <a:lstStyle/>
          <a:p>
            <a:r>
              <a:rPr lang="it-IT" sz="1500" b="1" dirty="0">
                <a:solidFill>
                  <a:schemeClr val="tx1">
                    <a:lumMod val="75000"/>
                  </a:schemeClr>
                </a:solidFill>
                <a:latin typeface="+mn-lt"/>
              </a:rPr>
              <a:t>Samenstelling van het Platform</a:t>
            </a:r>
          </a:p>
          <a:p>
            <a:pPr algn="l" fontAlgn="base">
              <a:buFont typeface="Arial" panose="020B0604020202020204" pitchFamily="34" charset="0"/>
              <a:buChar char="•"/>
            </a:pPr>
            <a:r>
              <a:rPr lang="nl-NL" sz="1500" b="0" i="0" dirty="0">
                <a:solidFill>
                  <a:schemeClr val="tx1">
                    <a:lumMod val="75000"/>
                  </a:schemeClr>
                </a:solidFill>
                <a:effectLst/>
                <a:latin typeface="+mn-lt"/>
              </a:rPr>
              <a:t> 4 bewoners</a:t>
            </a:r>
          </a:p>
          <a:p>
            <a:pPr algn="l" fontAlgn="base">
              <a:buFont typeface="Arial" panose="020B0604020202020204" pitchFamily="34" charset="0"/>
              <a:buChar char="•"/>
            </a:pPr>
            <a:r>
              <a:rPr lang="nl-NL" sz="1500" b="0" i="0" dirty="0">
                <a:solidFill>
                  <a:schemeClr val="tx1">
                    <a:lumMod val="75000"/>
                  </a:schemeClr>
                </a:solidFill>
                <a:effectLst/>
                <a:latin typeface="+mn-lt"/>
              </a:rPr>
              <a:t> 4 private sectorpartijen</a:t>
            </a:r>
          </a:p>
          <a:p>
            <a:pPr algn="l" fontAlgn="base">
              <a:buFont typeface="Arial" panose="020B0604020202020204" pitchFamily="34" charset="0"/>
              <a:buChar char="•"/>
            </a:pPr>
            <a:r>
              <a:rPr lang="nl-NL" sz="1500" b="0" i="0" dirty="0">
                <a:solidFill>
                  <a:schemeClr val="tx1">
                    <a:lumMod val="75000"/>
                  </a:schemeClr>
                </a:solidFill>
                <a:effectLst/>
                <a:latin typeface="+mn-lt"/>
              </a:rPr>
              <a:t> 1 lid van ProRail</a:t>
            </a:r>
          </a:p>
          <a:p>
            <a:pPr algn="l" fontAlgn="base">
              <a:buFont typeface="Arial" panose="020B0604020202020204" pitchFamily="34" charset="0"/>
              <a:buChar char="•"/>
            </a:pPr>
            <a:r>
              <a:rPr lang="nl-NL" sz="1500" b="0" i="0" dirty="0">
                <a:solidFill>
                  <a:schemeClr val="tx1">
                    <a:lumMod val="75000"/>
                  </a:schemeClr>
                </a:solidFill>
                <a:effectLst/>
                <a:latin typeface="+mn-lt"/>
              </a:rPr>
              <a:t> 4 personen vanuit medeoverheden</a:t>
            </a:r>
          </a:p>
          <a:p>
            <a:pPr algn="l" fontAlgn="base">
              <a:buFont typeface="Arial" panose="020B0604020202020204" pitchFamily="34" charset="0"/>
              <a:buChar char="•"/>
            </a:pPr>
            <a:r>
              <a:rPr lang="nl-NL" sz="1500" b="0" i="0" dirty="0">
                <a:solidFill>
                  <a:schemeClr val="tx1">
                    <a:lumMod val="75000"/>
                  </a:schemeClr>
                </a:solidFill>
                <a:effectLst/>
                <a:latin typeface="+mn-lt"/>
              </a:rPr>
              <a:t> 4 personen vanuit de Rijksoverheid</a:t>
            </a:r>
          </a:p>
          <a:p>
            <a:pPr algn="l" fontAlgn="base"/>
            <a:endParaRPr lang="nl-NL" sz="1500" dirty="0">
              <a:solidFill>
                <a:schemeClr val="tx1">
                  <a:lumMod val="75000"/>
                </a:schemeClr>
              </a:solidFill>
              <a:latin typeface="+mn-lt"/>
            </a:endParaRPr>
          </a:p>
          <a:p>
            <a:pPr algn="l" fontAlgn="base"/>
            <a:r>
              <a:rPr lang="nl-NL" sz="1500" b="1" dirty="0">
                <a:solidFill>
                  <a:schemeClr val="tx1">
                    <a:lumMod val="75000"/>
                  </a:schemeClr>
                </a:solidFill>
                <a:latin typeface="+mn-lt"/>
              </a:rPr>
              <a:t>Frequentie</a:t>
            </a:r>
          </a:p>
          <a:p>
            <a:pPr algn="l" fontAlgn="base"/>
            <a:r>
              <a:rPr lang="nl-NL" sz="1500" b="0" i="0" dirty="0">
                <a:solidFill>
                  <a:schemeClr val="tx1">
                    <a:lumMod val="75000"/>
                  </a:schemeClr>
                </a:solidFill>
                <a:effectLst/>
                <a:latin typeface="+mn-lt"/>
              </a:rPr>
              <a:t>Eens per kwartaal een bijeenkomst</a:t>
            </a:r>
          </a:p>
          <a:p>
            <a:pPr algn="l" fontAlgn="base"/>
            <a:endParaRPr lang="nl-NL" sz="1500" dirty="0">
              <a:solidFill>
                <a:schemeClr val="tx1">
                  <a:lumMod val="75000"/>
                </a:schemeClr>
              </a:solidFill>
              <a:latin typeface="+mn-lt"/>
            </a:endParaRPr>
          </a:p>
          <a:p>
            <a:pPr algn="l" fontAlgn="base"/>
            <a:r>
              <a:rPr lang="nl-NL" sz="1500" b="1" i="0" dirty="0">
                <a:solidFill>
                  <a:schemeClr val="tx1">
                    <a:lumMod val="75000"/>
                  </a:schemeClr>
                </a:solidFill>
                <a:effectLst/>
                <a:latin typeface="+mn-lt"/>
              </a:rPr>
              <a:t>Regie</a:t>
            </a:r>
          </a:p>
          <a:p>
            <a:pPr algn="l" fontAlgn="base"/>
            <a:r>
              <a:rPr lang="nl-NL" sz="1500" dirty="0">
                <a:solidFill>
                  <a:schemeClr val="tx1">
                    <a:lumMod val="75000"/>
                  </a:schemeClr>
                </a:solidFill>
                <a:latin typeface="+mn-lt"/>
              </a:rPr>
              <a:t>OFL-voorzitter Remkes en OFL-secretariaat</a:t>
            </a:r>
            <a:endParaRPr lang="nl-NL" sz="1500" b="0" i="0" dirty="0">
              <a:solidFill>
                <a:schemeClr val="tx1">
                  <a:lumMod val="75000"/>
                </a:schemeClr>
              </a:solidFill>
              <a:effectLst/>
              <a:latin typeface="+mn-lt"/>
            </a:endParaRPr>
          </a:p>
        </p:txBody>
      </p:sp>
      <p:sp>
        <p:nvSpPr>
          <p:cNvPr id="4" name="Tijdelijke aanduiding voor datum 3"/>
          <p:cNvSpPr>
            <a:spLocks noGrp="1"/>
          </p:cNvSpPr>
          <p:nvPr>
            <p:ph type="dt" sz="half" idx="10"/>
          </p:nvPr>
        </p:nvSpPr>
        <p:spPr>
          <a:xfrm>
            <a:off x="5807968" y="6525343"/>
            <a:ext cx="5976045" cy="332657"/>
          </a:xfrm>
        </p:spPr>
        <p:txBody>
          <a:bodyPr/>
          <a:lstStyle/>
          <a:p>
            <a:pPr>
              <a:defRPr/>
            </a:pPr>
            <a:r>
              <a:rPr lang="nl-NL" dirty="0"/>
              <a:t>28 november 2023 </a:t>
            </a:r>
          </a:p>
        </p:txBody>
      </p:sp>
      <p:sp>
        <p:nvSpPr>
          <p:cNvPr id="5" name="Tijdelijke aanduiding voor voettekst 4"/>
          <p:cNvSpPr>
            <a:spLocks noGrp="1"/>
          </p:cNvSpPr>
          <p:nvPr>
            <p:ph type="ftr" sz="quarter" idx="11"/>
          </p:nvPr>
        </p:nvSpPr>
        <p:spPr>
          <a:xfrm>
            <a:off x="5807968" y="6309320"/>
            <a:ext cx="5976045" cy="383579"/>
          </a:xfrm>
        </p:spPr>
        <p:txBody>
          <a:bodyPr/>
          <a:lstStyle/>
          <a:p>
            <a:pPr>
              <a:defRPr/>
            </a:pPr>
            <a:r>
              <a:rPr lang="nl-NL" dirty="0"/>
              <a:t>OFL-werkconferentie – Werksessie Leren balanceren voor vertrouwen en gelijkwaardigheid </a:t>
            </a:r>
          </a:p>
        </p:txBody>
      </p:sp>
      <p:sp>
        <p:nvSpPr>
          <p:cNvPr id="6" name="Tijdelijke aanduiding voor dianummer 5"/>
          <p:cNvSpPr>
            <a:spLocks noGrp="1"/>
          </p:cNvSpPr>
          <p:nvPr>
            <p:ph type="sldNum" sz="quarter" idx="12"/>
          </p:nvPr>
        </p:nvSpPr>
        <p:spPr/>
        <p:txBody>
          <a:bodyPr/>
          <a:lstStyle/>
          <a:p>
            <a:fld id="{C7DAAEB4-45C0-E54C-B99B-D39CBF763D10}" type="slidenum">
              <a:rPr lang="nl-NL" smtClean="0"/>
              <a:pPr/>
              <a:t>3</a:t>
            </a:fld>
            <a:endParaRPr lang="nl-NL"/>
          </a:p>
        </p:txBody>
      </p:sp>
      <p:pic>
        <p:nvPicPr>
          <p:cNvPr id="8" name="Afbeelding 7" descr="Afbeelding met buitenshuis, spoorweg, hemel, trein&#10;&#10;Automatisch gegenereerde beschrijving">
            <a:extLst>
              <a:ext uri="{FF2B5EF4-FFF2-40B4-BE49-F238E27FC236}">
                <a16:creationId xmlns:a16="http://schemas.microsoft.com/office/drawing/2014/main" id="{161BA1DD-CDED-EC8D-2D4A-63C5D9D9120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07968" y="2211605"/>
            <a:ext cx="5791132" cy="3861085"/>
          </a:xfrm>
          <a:prstGeom prst="rect">
            <a:avLst/>
          </a:prstGeom>
        </p:spPr>
      </p:pic>
    </p:spTree>
    <p:extLst>
      <p:ext uri="{BB962C8B-B14F-4D97-AF65-F5344CB8AC3E}">
        <p14:creationId xmlns:p14="http://schemas.microsoft.com/office/powerpoint/2010/main" val="3570121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descr="Afbeelding met venster&#10;&#10;Automatisch gegenereerde beschrijving">
            <a:extLst>
              <a:ext uri="{FF2B5EF4-FFF2-40B4-BE49-F238E27FC236}">
                <a16:creationId xmlns:a16="http://schemas.microsoft.com/office/drawing/2014/main" id="{89464C6B-AEB6-4D2E-8E43-D0DF9FFF8852}"/>
              </a:ext>
            </a:extLst>
          </p:cNvPr>
          <p:cNvPicPr>
            <a:picLocks noGrp="1" noChangeAspect="1"/>
          </p:cNvPicPr>
          <p:nvPr>
            <p:ph type="pic" sz="quarter" idx="14"/>
          </p:nvPr>
        </p:nvPicPr>
        <p:blipFill>
          <a:blip r:embed="rId4"/>
          <a:srcRect l="5538" r="5538"/>
          <a:stretch>
            <a:fillRect/>
          </a:stretch>
        </p:blipFill>
        <p:spPr/>
      </p:pic>
      <p:sp>
        <p:nvSpPr>
          <p:cNvPr id="16" name="Tijdelijke aanduiding voor tekst 15">
            <a:extLst>
              <a:ext uri="{FF2B5EF4-FFF2-40B4-BE49-F238E27FC236}">
                <a16:creationId xmlns:a16="http://schemas.microsoft.com/office/drawing/2014/main" id="{52A3A9B4-CF6D-4EAB-8964-D5953CB6AE82}"/>
              </a:ext>
            </a:extLst>
          </p:cNvPr>
          <p:cNvSpPr>
            <a:spLocks noGrp="1"/>
          </p:cNvSpPr>
          <p:nvPr>
            <p:ph type="body" idx="1001"/>
          </p:nvPr>
        </p:nvSpPr>
        <p:spPr/>
        <p:txBody>
          <a:bodyPr/>
          <a:lstStyle/>
          <a:p>
            <a:endParaRPr lang="nl-NL"/>
          </a:p>
        </p:txBody>
      </p:sp>
      <p:sp>
        <p:nvSpPr>
          <p:cNvPr id="18" name="Tijdelijke aanduiding voor tekst 17">
            <a:extLst>
              <a:ext uri="{FF2B5EF4-FFF2-40B4-BE49-F238E27FC236}">
                <a16:creationId xmlns:a16="http://schemas.microsoft.com/office/drawing/2014/main" id="{8289D479-B46B-4B33-AAE0-CC866F260420}"/>
              </a:ext>
            </a:extLst>
          </p:cNvPr>
          <p:cNvSpPr>
            <a:spLocks noGrp="1"/>
          </p:cNvSpPr>
          <p:nvPr>
            <p:ph type="body" idx="1003"/>
          </p:nvPr>
        </p:nvSpPr>
        <p:spPr bwMode="gray"/>
        <p:txBody>
          <a:bodyPr/>
          <a:lstStyle/>
          <a:p>
            <a:endParaRPr lang="nl-NL"/>
          </a:p>
        </p:txBody>
      </p:sp>
      <p:sp>
        <p:nvSpPr>
          <p:cNvPr id="15" name="Tijdelijke aanduiding voor tekst 14">
            <a:extLst>
              <a:ext uri="{FF2B5EF4-FFF2-40B4-BE49-F238E27FC236}">
                <a16:creationId xmlns:a16="http://schemas.microsoft.com/office/drawing/2014/main" id="{CCFEC313-9425-45D4-95C3-B1B07C58266C}"/>
              </a:ext>
            </a:extLst>
          </p:cNvPr>
          <p:cNvSpPr>
            <a:spLocks noGrp="1"/>
          </p:cNvSpPr>
          <p:nvPr>
            <p:ph type="body" idx="1000"/>
          </p:nvPr>
        </p:nvSpPr>
        <p:spPr/>
        <p:txBody>
          <a:bodyPr/>
          <a:lstStyle/>
          <a:p>
            <a:endParaRPr lang="nl-NL"/>
          </a:p>
        </p:txBody>
      </p:sp>
      <p:sp>
        <p:nvSpPr>
          <p:cNvPr id="12" name="Ondertitel 11">
            <a:extLst>
              <a:ext uri="{FF2B5EF4-FFF2-40B4-BE49-F238E27FC236}">
                <a16:creationId xmlns:a16="http://schemas.microsoft.com/office/drawing/2014/main" id="{58CA62EF-7162-47E3-9EDB-ED977B4F1DD9}"/>
              </a:ext>
            </a:extLst>
          </p:cNvPr>
          <p:cNvSpPr>
            <a:spLocks noGrp="1"/>
          </p:cNvSpPr>
          <p:nvPr>
            <p:ph type="subTitle" idx="1"/>
          </p:nvPr>
        </p:nvSpPr>
        <p:spPr/>
        <p:txBody>
          <a:bodyPr/>
          <a:lstStyle/>
          <a:p>
            <a:r>
              <a:rPr lang="nl-NL" sz="2800" dirty="0"/>
              <a:t>Balanceren voor vertrouwen en gelijkwaardigheid</a:t>
            </a:r>
          </a:p>
        </p:txBody>
      </p:sp>
      <p:sp>
        <p:nvSpPr>
          <p:cNvPr id="11" name="Titel 10">
            <a:extLst>
              <a:ext uri="{FF2B5EF4-FFF2-40B4-BE49-F238E27FC236}">
                <a16:creationId xmlns:a16="http://schemas.microsoft.com/office/drawing/2014/main" id="{CBCC2EF7-7970-4262-B74F-466B0F0FC41D}"/>
              </a:ext>
            </a:extLst>
          </p:cNvPr>
          <p:cNvSpPr>
            <a:spLocks noGrp="1"/>
          </p:cNvSpPr>
          <p:nvPr>
            <p:ph type="ctrTitle"/>
          </p:nvPr>
        </p:nvSpPr>
        <p:spPr>
          <a:xfrm>
            <a:off x="333731" y="1379558"/>
            <a:ext cx="7418453" cy="691020"/>
          </a:xfrm>
        </p:spPr>
        <p:txBody>
          <a:bodyPr/>
          <a:lstStyle/>
          <a:p>
            <a:r>
              <a:rPr lang="nl-NL" sz="4000" dirty="0"/>
              <a:t>workshop verbindend onderhandelen</a:t>
            </a:r>
          </a:p>
        </p:txBody>
      </p:sp>
      <p:sp>
        <p:nvSpPr>
          <p:cNvPr id="17" name="Tijdelijke aanduiding voor tekst 16">
            <a:extLst>
              <a:ext uri="{FF2B5EF4-FFF2-40B4-BE49-F238E27FC236}">
                <a16:creationId xmlns:a16="http://schemas.microsoft.com/office/drawing/2014/main" id="{91AA3234-B2D2-439F-A886-1AF9E1A1C688}"/>
              </a:ext>
            </a:extLst>
          </p:cNvPr>
          <p:cNvSpPr>
            <a:spLocks noGrp="1"/>
          </p:cNvSpPr>
          <p:nvPr>
            <p:ph type="body" sz="quarter" idx="1002"/>
          </p:nvPr>
        </p:nvSpPr>
        <p:spPr>
          <a:xfrm>
            <a:off x="333806" y="3740040"/>
            <a:ext cx="5402487" cy="1182253"/>
          </a:xfrm>
        </p:spPr>
        <p:txBody>
          <a:bodyPr/>
          <a:lstStyle/>
          <a:p>
            <a:r>
              <a:rPr lang="nl-NL" dirty="0"/>
              <a:t>Joosje Bachman</a:t>
            </a:r>
          </a:p>
          <a:p>
            <a:r>
              <a:rPr lang="nl-NL" dirty="0"/>
              <a:t>Karsten Schipperheijn</a:t>
            </a:r>
          </a:p>
          <a:p>
            <a:endParaRPr lang="nl-NL" dirty="0"/>
          </a:p>
        </p:txBody>
      </p:sp>
    </p:spTree>
    <p:extLst>
      <p:ext uri="{BB962C8B-B14F-4D97-AF65-F5344CB8AC3E}">
        <p14:creationId xmlns:p14="http://schemas.microsoft.com/office/powerpoint/2010/main" val="122052124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buitenshuis, boom, berg, avontuur&#10;&#10;Automatisch gegenereerde beschrijving">
            <a:extLst>
              <a:ext uri="{FF2B5EF4-FFF2-40B4-BE49-F238E27FC236}">
                <a16:creationId xmlns:a16="http://schemas.microsoft.com/office/drawing/2014/main" id="{9143CA2B-60CE-F264-5FB2-0BDD2D57188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643" b="7643"/>
          <a:stretch>
            <a:fillRect/>
          </a:stretch>
        </p:blipFill>
        <p:spPr/>
      </p:pic>
      <p:sp>
        <p:nvSpPr>
          <p:cNvPr id="4" name="Tijdelijke aanduiding voor dianummer 3">
            <a:extLst>
              <a:ext uri="{FF2B5EF4-FFF2-40B4-BE49-F238E27FC236}">
                <a16:creationId xmlns:a16="http://schemas.microsoft.com/office/drawing/2014/main" id="{ED358BD5-2C5D-5659-39BF-2532B03140F5}"/>
              </a:ext>
            </a:extLst>
          </p:cNvPr>
          <p:cNvSpPr>
            <a:spLocks noGrp="1"/>
          </p:cNvSpPr>
          <p:nvPr>
            <p:ph type="sldNum" sz="quarter" idx="13"/>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5</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spTree>
    <p:extLst>
      <p:ext uri="{BB962C8B-B14F-4D97-AF65-F5344CB8AC3E}">
        <p14:creationId xmlns:p14="http://schemas.microsoft.com/office/powerpoint/2010/main" val="166462295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elijkbenige driehoek 10">
            <a:extLst>
              <a:ext uri="{FF2B5EF4-FFF2-40B4-BE49-F238E27FC236}">
                <a16:creationId xmlns:a16="http://schemas.microsoft.com/office/drawing/2014/main" id="{E6E4512D-31B9-FB75-7E87-EE296B15F926}"/>
              </a:ext>
            </a:extLst>
          </p:cNvPr>
          <p:cNvSpPr/>
          <p:nvPr/>
        </p:nvSpPr>
        <p:spPr>
          <a:xfrm>
            <a:off x="2567608" y="1151032"/>
            <a:ext cx="5832646" cy="455593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cxnSp>
        <p:nvCxnSpPr>
          <p:cNvPr id="13" name="Rechte verbindingslijn 12">
            <a:extLst>
              <a:ext uri="{FF2B5EF4-FFF2-40B4-BE49-F238E27FC236}">
                <a16:creationId xmlns:a16="http://schemas.microsoft.com/office/drawing/2014/main" id="{7FE72C3D-8429-6512-F8B1-CE103FB6EB81}"/>
              </a:ext>
            </a:extLst>
          </p:cNvPr>
          <p:cNvCxnSpPr>
            <a:cxnSpLocks/>
          </p:cNvCxnSpPr>
          <p:nvPr/>
        </p:nvCxnSpPr>
        <p:spPr>
          <a:xfrm>
            <a:off x="3719736" y="2708920"/>
            <a:ext cx="3960440" cy="576064"/>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Rechte verbindingslijn 15">
            <a:extLst>
              <a:ext uri="{FF2B5EF4-FFF2-40B4-BE49-F238E27FC236}">
                <a16:creationId xmlns:a16="http://schemas.microsoft.com/office/drawing/2014/main" id="{04CF61D9-E7CB-20A8-D234-42E7F231B81B}"/>
              </a:ext>
            </a:extLst>
          </p:cNvPr>
          <p:cNvCxnSpPr>
            <a:cxnSpLocks/>
          </p:cNvCxnSpPr>
          <p:nvPr/>
        </p:nvCxnSpPr>
        <p:spPr>
          <a:xfrm flipV="1">
            <a:off x="3575720" y="3573017"/>
            <a:ext cx="4608512" cy="3600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a:extLst>
              <a:ext uri="{FF2B5EF4-FFF2-40B4-BE49-F238E27FC236}">
                <a16:creationId xmlns:a16="http://schemas.microsoft.com/office/drawing/2014/main" id="{3A67FF96-7AE2-3FA7-9B59-1591DD931F25}"/>
              </a:ext>
            </a:extLst>
          </p:cNvPr>
          <p:cNvCxnSpPr>
            <a:cxnSpLocks/>
          </p:cNvCxnSpPr>
          <p:nvPr/>
        </p:nvCxnSpPr>
        <p:spPr>
          <a:xfrm>
            <a:off x="3179676" y="4653136"/>
            <a:ext cx="522058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292B2873-D10B-6BA4-ECF7-94E7EA1F6891}"/>
              </a:ext>
            </a:extLst>
          </p:cNvPr>
          <p:cNvCxnSpPr>
            <a:cxnSpLocks/>
          </p:cNvCxnSpPr>
          <p:nvPr/>
        </p:nvCxnSpPr>
        <p:spPr>
          <a:xfrm>
            <a:off x="3935760" y="4653136"/>
            <a:ext cx="0" cy="10538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Rechte verbindingslijn 24">
            <a:extLst>
              <a:ext uri="{FF2B5EF4-FFF2-40B4-BE49-F238E27FC236}">
                <a16:creationId xmlns:a16="http://schemas.microsoft.com/office/drawing/2014/main" id="{3D054572-54AA-0C08-0563-72754E826667}"/>
              </a:ext>
            </a:extLst>
          </p:cNvPr>
          <p:cNvCxnSpPr>
            <a:cxnSpLocks/>
          </p:cNvCxnSpPr>
          <p:nvPr/>
        </p:nvCxnSpPr>
        <p:spPr>
          <a:xfrm>
            <a:off x="4655840" y="4653136"/>
            <a:ext cx="0" cy="10538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055BA7B9-79C9-0CCE-6808-3FE34841B2EF}"/>
              </a:ext>
            </a:extLst>
          </p:cNvPr>
          <p:cNvCxnSpPr>
            <a:cxnSpLocks/>
          </p:cNvCxnSpPr>
          <p:nvPr/>
        </p:nvCxnSpPr>
        <p:spPr>
          <a:xfrm>
            <a:off x="5447928" y="4653136"/>
            <a:ext cx="0" cy="10538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6F67AEF4-6EC7-4AD4-6A5C-C3D3EB349D47}"/>
              </a:ext>
            </a:extLst>
          </p:cNvPr>
          <p:cNvCxnSpPr>
            <a:cxnSpLocks/>
          </p:cNvCxnSpPr>
          <p:nvPr/>
        </p:nvCxnSpPr>
        <p:spPr>
          <a:xfrm>
            <a:off x="6456040" y="4653136"/>
            <a:ext cx="0" cy="10538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56994618-83CC-4AE0-93F4-4318CAAD4421}"/>
              </a:ext>
            </a:extLst>
          </p:cNvPr>
          <p:cNvCxnSpPr>
            <a:cxnSpLocks/>
          </p:cNvCxnSpPr>
          <p:nvPr/>
        </p:nvCxnSpPr>
        <p:spPr>
          <a:xfrm>
            <a:off x="7653536" y="4653136"/>
            <a:ext cx="0" cy="105383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Bijschrift: lijn met rand en accentbalk 28">
            <a:extLst>
              <a:ext uri="{FF2B5EF4-FFF2-40B4-BE49-F238E27FC236}">
                <a16:creationId xmlns:a16="http://schemas.microsoft.com/office/drawing/2014/main" id="{6EF9B9C0-F60F-BFC2-DEF1-1AC94173EF7A}"/>
              </a:ext>
            </a:extLst>
          </p:cNvPr>
          <p:cNvSpPr/>
          <p:nvPr/>
        </p:nvSpPr>
        <p:spPr>
          <a:xfrm>
            <a:off x="2173242" y="1366633"/>
            <a:ext cx="2012868" cy="602353"/>
          </a:xfrm>
          <a:prstGeom prst="accentBorderCallout1">
            <a:avLst>
              <a:gd name="adj1" fmla="val 12615"/>
              <a:gd name="adj2" fmla="val 104449"/>
              <a:gd name="adj3" fmla="val 63301"/>
              <a:gd name="adj4" fmla="val 1421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000000"/>
                </a:solidFill>
                <a:effectLst/>
                <a:uLnTx/>
                <a:uFillTx/>
                <a:latin typeface="Arial"/>
                <a:ea typeface="+mn-ea"/>
                <a:cs typeface="+mn-cs"/>
              </a:rPr>
              <a:t>DENKWIJZE</a:t>
            </a:r>
          </a:p>
        </p:txBody>
      </p:sp>
      <p:sp>
        <p:nvSpPr>
          <p:cNvPr id="30" name="Bijschrift: lijn met rand en accentbalk 29">
            <a:extLst>
              <a:ext uri="{FF2B5EF4-FFF2-40B4-BE49-F238E27FC236}">
                <a16:creationId xmlns:a16="http://schemas.microsoft.com/office/drawing/2014/main" id="{8B23AA3D-1839-8BED-4FAD-2985388FE672}"/>
              </a:ext>
            </a:extLst>
          </p:cNvPr>
          <p:cNvSpPr/>
          <p:nvPr/>
        </p:nvSpPr>
        <p:spPr>
          <a:xfrm>
            <a:off x="1235460" y="2826647"/>
            <a:ext cx="2016224" cy="602353"/>
          </a:xfrm>
          <a:prstGeom prst="accentBorderCallout1">
            <a:avLst>
              <a:gd name="adj1" fmla="val 12615"/>
              <a:gd name="adj2" fmla="val 104449"/>
              <a:gd name="adj3" fmla="val 61101"/>
              <a:gd name="adj4" fmla="val 14214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000000"/>
                </a:solidFill>
                <a:effectLst/>
                <a:uLnTx/>
                <a:uFillTx/>
                <a:latin typeface="Arial"/>
                <a:ea typeface="+mn-ea"/>
                <a:cs typeface="+mn-cs"/>
              </a:rPr>
              <a:t>WERKWIJZE</a:t>
            </a:r>
          </a:p>
        </p:txBody>
      </p:sp>
      <p:sp>
        <p:nvSpPr>
          <p:cNvPr id="31" name="Bijschrift: lijn met rand en accentbalk 30">
            <a:extLst>
              <a:ext uri="{FF2B5EF4-FFF2-40B4-BE49-F238E27FC236}">
                <a16:creationId xmlns:a16="http://schemas.microsoft.com/office/drawing/2014/main" id="{A5F622FE-499E-E796-54B1-1262ACA6D66A}"/>
              </a:ext>
            </a:extLst>
          </p:cNvPr>
          <p:cNvSpPr/>
          <p:nvPr/>
        </p:nvSpPr>
        <p:spPr>
          <a:xfrm>
            <a:off x="8184230" y="3612591"/>
            <a:ext cx="2448272" cy="602353"/>
          </a:xfrm>
          <a:prstGeom prst="accentBorderCallout1">
            <a:avLst>
              <a:gd name="adj1" fmla="val 32416"/>
              <a:gd name="adj2" fmla="val -3344"/>
              <a:gd name="adj3" fmla="val 83102"/>
              <a:gd name="adj4" fmla="val -274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000000"/>
                </a:solidFill>
                <a:effectLst/>
                <a:uLnTx/>
                <a:uFillTx/>
                <a:latin typeface="Arial"/>
                <a:ea typeface="+mn-ea"/>
                <a:cs typeface="+mn-cs"/>
              </a:rPr>
              <a:t>INSTRUMENTEN</a:t>
            </a:r>
          </a:p>
        </p:txBody>
      </p:sp>
      <p:sp>
        <p:nvSpPr>
          <p:cNvPr id="32" name="Bijschrift: lijn met rand en accentbalk 31">
            <a:extLst>
              <a:ext uri="{FF2B5EF4-FFF2-40B4-BE49-F238E27FC236}">
                <a16:creationId xmlns:a16="http://schemas.microsoft.com/office/drawing/2014/main" id="{581CA48F-70ED-49C6-413E-8A361BD8AF5C}"/>
              </a:ext>
            </a:extLst>
          </p:cNvPr>
          <p:cNvSpPr/>
          <p:nvPr/>
        </p:nvSpPr>
        <p:spPr>
          <a:xfrm>
            <a:off x="8820591" y="4676073"/>
            <a:ext cx="2448272" cy="602353"/>
          </a:xfrm>
          <a:prstGeom prst="accentBorderCallout1">
            <a:avLst>
              <a:gd name="adj1" fmla="val 32416"/>
              <a:gd name="adj2" fmla="val -3344"/>
              <a:gd name="adj3" fmla="val 83102"/>
              <a:gd name="adj4" fmla="val -274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000000"/>
                </a:solidFill>
                <a:effectLst/>
                <a:uLnTx/>
                <a:uFillTx/>
                <a:latin typeface="Arial"/>
                <a:ea typeface="+mn-ea"/>
                <a:cs typeface="+mn-cs"/>
              </a:rPr>
              <a:t>TIPS &amp; TRUCS</a:t>
            </a:r>
          </a:p>
        </p:txBody>
      </p:sp>
      <p:sp>
        <p:nvSpPr>
          <p:cNvPr id="2" name="Tijdelijke aanduiding voor voettekst 1">
            <a:extLst>
              <a:ext uri="{FF2B5EF4-FFF2-40B4-BE49-F238E27FC236}">
                <a16:creationId xmlns:a16="http://schemas.microsoft.com/office/drawing/2014/main" id="{2F87F62D-CF63-D4FE-0A9B-AED6FB0A480A}"/>
              </a:ext>
            </a:extLst>
          </p:cNvPr>
          <p:cNvSpPr>
            <a:spLocks noGrp="1"/>
          </p:cNvSpPr>
          <p:nvPr>
            <p:ph type="ftr" sz="quarter" idx="21"/>
          </p:nvPr>
        </p:nvSpPr>
        <p:spPr/>
        <p:txBody>
          <a:bodyPr/>
          <a:lstStyle/>
          <a:p>
            <a:pPr marL="0" marR="0" lvl="0" indent="0" algn="r" defTabSz="1088284"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dirty="0">
                <a:ln>
                  <a:noFill/>
                </a:ln>
                <a:solidFill>
                  <a:srgbClr val="E83946"/>
                </a:solidFill>
                <a:effectLst/>
                <a:uLnTx/>
                <a:uFillTx/>
                <a:latin typeface="Arial"/>
                <a:ea typeface="+mn-ea"/>
                <a:cs typeface="+mn-cs"/>
              </a:rPr>
              <a:t>Conferentie OFL 28 november 2023 | Verbindend Onderhandelen</a:t>
            </a:r>
          </a:p>
        </p:txBody>
      </p:sp>
      <p:sp>
        <p:nvSpPr>
          <p:cNvPr id="3" name="Tijdelijke aanduiding voor dianummer 2">
            <a:extLst>
              <a:ext uri="{FF2B5EF4-FFF2-40B4-BE49-F238E27FC236}">
                <a16:creationId xmlns:a16="http://schemas.microsoft.com/office/drawing/2014/main" id="{D1D0A037-9823-A84C-CDC0-F0B17B62FD4C}"/>
              </a:ext>
            </a:extLst>
          </p:cNvPr>
          <p:cNvSpPr>
            <a:spLocks noGrp="1"/>
          </p:cNvSpPr>
          <p:nvPr>
            <p:ph type="sldNum" sz="quarter" idx="2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6</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sp>
        <p:nvSpPr>
          <p:cNvPr id="4" name="Title">
            <a:extLst>
              <a:ext uri="{FF2B5EF4-FFF2-40B4-BE49-F238E27FC236}">
                <a16:creationId xmlns:a16="http://schemas.microsoft.com/office/drawing/2014/main" id="{17BA5CD4-D9EA-472E-3B6F-EF25F4805767}"/>
              </a:ext>
            </a:extLst>
          </p:cNvPr>
          <p:cNvSpPr txBox="1">
            <a:spLocks/>
          </p:cNvSpPr>
          <p:nvPr/>
        </p:nvSpPr>
        <p:spPr>
          <a:xfrm>
            <a:off x="622800" y="509618"/>
            <a:ext cx="11066400" cy="720000"/>
          </a:xfrm>
          <a:prstGeom prst="rect">
            <a:avLst/>
          </a:prstGeom>
        </p:spPr>
        <p:txBody>
          <a:bodyPr/>
          <a:lstStyle>
            <a:lvl1pPr algn="l" defTabSz="1088520" rtl="0" eaLnBrk="1" latinLnBrk="0" hangingPunct="1">
              <a:lnSpc>
                <a:spcPct val="100000"/>
              </a:lnSpc>
              <a:spcBef>
                <a:spcPct val="0"/>
              </a:spcBef>
              <a:buNone/>
              <a:defRPr sz="4000" b="1" kern="1200" cap="none" baseline="0">
                <a:solidFill>
                  <a:schemeClr val="tx1"/>
                </a:solidFill>
                <a:latin typeface="+mj-lt"/>
                <a:ea typeface="+mj-ea"/>
                <a:cs typeface="+mj-cs"/>
              </a:defRPr>
            </a:lvl1pPr>
          </a:lstStyle>
          <a:p>
            <a:pPr marL="0" marR="0" lvl="0" indent="0" algn="l" defTabSz="108852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000000"/>
                </a:solidFill>
                <a:effectLst/>
                <a:uLnTx/>
                <a:uFillTx/>
                <a:latin typeface="Arial"/>
                <a:ea typeface="+mj-ea"/>
                <a:cs typeface="+mj-cs"/>
              </a:rPr>
              <a:t>Verbindend Onderhandelen is </a:t>
            </a:r>
            <a:r>
              <a:rPr kumimoji="0" lang="en-US" sz="3600" b="1" i="0" u="none" strike="noStrike" kern="1200" cap="none" spc="0" normalizeH="0" baseline="0" noProof="0" err="1">
                <a:ln>
                  <a:noFill/>
                </a:ln>
                <a:solidFill>
                  <a:srgbClr val="000000"/>
                </a:solidFill>
                <a:effectLst/>
                <a:uLnTx/>
                <a:uFillTx/>
                <a:latin typeface="Arial"/>
                <a:ea typeface="+mj-ea"/>
                <a:cs typeface="+mj-cs"/>
              </a:rPr>
              <a:t>een</a:t>
            </a:r>
            <a:r>
              <a:rPr kumimoji="0" lang="en-US" sz="3600" b="1" i="0" u="none" strike="noStrike" kern="1200" cap="none" spc="0" normalizeH="0" baseline="0" noProof="0">
                <a:ln>
                  <a:noFill/>
                </a:ln>
                <a:solidFill>
                  <a:srgbClr val="000000"/>
                </a:solidFill>
                <a:effectLst/>
                <a:uLnTx/>
                <a:uFillTx/>
                <a:latin typeface="Arial"/>
                <a:ea typeface="+mj-ea"/>
                <a:cs typeface="+mj-cs"/>
              </a:rPr>
              <a:t> </a:t>
            </a:r>
            <a:r>
              <a:rPr kumimoji="0" lang="en-US" sz="3600" b="1" i="0" u="none" strike="noStrike" kern="1200" cap="none" spc="0" normalizeH="0" baseline="0" noProof="0" err="1">
                <a:ln>
                  <a:noFill/>
                </a:ln>
                <a:solidFill>
                  <a:srgbClr val="000000"/>
                </a:solidFill>
                <a:effectLst/>
                <a:uLnTx/>
                <a:uFillTx/>
                <a:latin typeface="Arial"/>
                <a:ea typeface="+mj-ea"/>
                <a:cs typeface="+mj-cs"/>
              </a:rPr>
              <a:t>benadering</a:t>
            </a:r>
            <a:endParaRPr kumimoji="0" lang="en-US" sz="3600" b="1" i="0" u="none" strike="noStrike" kern="1200" cap="none" spc="0" normalizeH="0" baseline="0" noProof="0">
              <a:ln>
                <a:noFill/>
              </a:ln>
              <a:solidFill>
                <a:srgbClr val="000000"/>
              </a:solidFill>
              <a:effectLst/>
              <a:uLnTx/>
              <a:uFillTx/>
              <a:latin typeface="Arial"/>
              <a:ea typeface="+mj-ea"/>
              <a:cs typeface="+mj-cs"/>
            </a:endParaRPr>
          </a:p>
        </p:txBody>
      </p:sp>
    </p:spTree>
    <p:extLst>
      <p:ext uri="{BB962C8B-B14F-4D97-AF65-F5344CB8AC3E}">
        <p14:creationId xmlns:p14="http://schemas.microsoft.com/office/powerpoint/2010/main" val="3702564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3EA95C67-9DD0-0FEB-30FE-1B8AB82B2296}"/>
              </a:ext>
            </a:extLst>
          </p:cNvPr>
          <p:cNvSpPr>
            <a:spLocks noGrp="1"/>
          </p:cNvSpPr>
          <p:nvPr>
            <p:ph idx="1"/>
          </p:nvPr>
        </p:nvSpPr>
        <p:spPr/>
        <p:txBody>
          <a:bodyPr/>
          <a:lstStyle/>
          <a:p>
            <a:endParaRPr lang="nl-NL" dirty="0"/>
          </a:p>
        </p:txBody>
      </p:sp>
      <p:sp>
        <p:nvSpPr>
          <p:cNvPr id="4" name="Title"/>
          <p:cNvSpPr>
            <a:spLocks noGrp="1"/>
          </p:cNvSpPr>
          <p:nvPr>
            <p:ph type="title"/>
          </p:nvPr>
        </p:nvSpPr>
        <p:spPr>
          <a:xfrm>
            <a:off x="622800" y="509618"/>
            <a:ext cx="11066400" cy="720000"/>
          </a:xfrm>
        </p:spPr>
        <p:txBody>
          <a:bodyPr/>
          <a:lstStyle/>
          <a:p>
            <a:r>
              <a:rPr lang="en-US" err="1"/>
              <a:t>Vijf</a:t>
            </a:r>
            <a:r>
              <a:rPr lang="en-US"/>
              <a:t> </a:t>
            </a:r>
            <a:r>
              <a:rPr lang="en-US" err="1"/>
              <a:t>essenties</a:t>
            </a:r>
            <a:r>
              <a:rPr lang="en-US"/>
              <a:t> van </a:t>
            </a:r>
            <a:r>
              <a:rPr lang="en-US" err="1"/>
              <a:t>Verbindend</a:t>
            </a:r>
            <a:r>
              <a:rPr lang="en-US"/>
              <a:t> </a:t>
            </a:r>
            <a:r>
              <a:rPr lang="en-US" err="1"/>
              <a:t>Onderhandelen</a:t>
            </a:r>
            <a:endParaRPr lang="en-US"/>
          </a:p>
        </p:txBody>
      </p:sp>
      <p:sp>
        <p:nvSpPr>
          <p:cNvPr id="5" name="Tijdelijke aanduiding voor dianummer 4">
            <a:extLst>
              <a:ext uri="{FF2B5EF4-FFF2-40B4-BE49-F238E27FC236}">
                <a16:creationId xmlns:a16="http://schemas.microsoft.com/office/drawing/2014/main" id="{5E5F5DA3-F038-BB32-6CB6-8BAF5934853F}"/>
              </a:ext>
            </a:extLst>
          </p:cNvPr>
          <p:cNvSpPr>
            <a:spLocks noGrp="1"/>
          </p:cNvSpPr>
          <p:nvPr>
            <p:ph type="sldNum" sz="quarter" idx="12"/>
          </p:nvPr>
        </p:nvSpPr>
        <p:spPr>
          <a:xfrm>
            <a:off x="11687760" y="6260760"/>
            <a:ext cx="504000" cy="213480"/>
          </a:xfrm>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7</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sp>
        <p:nvSpPr>
          <p:cNvPr id="54" name="Text  1">
            <a:extLst>
              <a:ext uri="{FF2B5EF4-FFF2-40B4-BE49-F238E27FC236}">
                <a16:creationId xmlns:a16="http://schemas.microsoft.com/office/drawing/2014/main" id="{36693B1A-6CCB-4534-8542-3AA05EB9BB73}"/>
              </a:ext>
            </a:extLst>
          </p:cNvPr>
          <p:cNvSpPr txBox="1">
            <a:spLocks/>
          </p:cNvSpPr>
          <p:nvPr/>
        </p:nvSpPr>
        <p:spPr>
          <a:xfrm>
            <a:off x="1678808" y="2642646"/>
            <a:ext cx="6476435" cy="523220"/>
          </a:xfrm>
          <a:prstGeom prst="rect">
            <a:avLst/>
          </a:prstGeom>
        </p:spPr>
        <p:txBody>
          <a:bodyPr vert="horz" lIns="36000" tIns="36000" rIns="36000" bIns="36000" rtlCol="0" anchor="ctr">
            <a:norm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2"/>
              <a:tabLst/>
              <a:defRPr/>
            </a:pP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De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taart</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kan</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groter</a:t>
            </a:r>
            <a:endPar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5" name="Text  2">
            <a:extLst>
              <a:ext uri="{FF2B5EF4-FFF2-40B4-BE49-F238E27FC236}">
                <a16:creationId xmlns:a16="http://schemas.microsoft.com/office/drawing/2014/main" id="{742F72E4-3C3F-4A68-B139-AFF9E6914636}"/>
              </a:ext>
            </a:extLst>
          </p:cNvPr>
          <p:cNvSpPr txBox="1">
            <a:spLocks/>
          </p:cNvSpPr>
          <p:nvPr/>
        </p:nvSpPr>
        <p:spPr>
          <a:xfrm>
            <a:off x="1678808" y="3409718"/>
            <a:ext cx="9739957" cy="523220"/>
          </a:xfrm>
          <a:prstGeom prst="rect">
            <a:avLst/>
          </a:prstGeom>
        </p:spPr>
        <p:txBody>
          <a:bodyPr vert="horz" lIns="36000" tIns="36000" rIns="36000" bIns="36000" rtlCol="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3"/>
              <a:tabLst/>
              <a:defRPr/>
            </a:pPr>
            <a:r>
              <a:rPr kumimoji="0" lang="nl-NL"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Weet wat </a:t>
            </a:r>
            <a:r>
              <a:rPr kumimoji="0" lang="nl-NL" sz="2200" b="0" i="0" u="none" strike="noStrike" kern="1200" cap="none" spc="0" normalizeH="0" baseline="0" noProof="0">
                <a:ln>
                  <a:noFill/>
                </a:ln>
                <a:solidFill>
                  <a:srgbClr val="000000"/>
                </a:solidFill>
                <a:effectLst/>
                <a:uLnTx/>
                <a:uFillTx/>
                <a:latin typeface="Arial"/>
                <a:ea typeface="+mn-ea"/>
                <a:cs typeface="+mn-cs"/>
              </a:rPr>
              <a:t>je hebt </a:t>
            </a:r>
            <a:r>
              <a:rPr kumimoji="0" lang="nl-NL"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als het niet lukt aan de onderhandelingstafel</a:t>
            </a:r>
            <a:endPar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6" name="Text  3">
            <a:extLst>
              <a:ext uri="{FF2B5EF4-FFF2-40B4-BE49-F238E27FC236}">
                <a16:creationId xmlns:a16="http://schemas.microsoft.com/office/drawing/2014/main" id="{02C89020-6BE0-4569-B182-11CF0C76DC35}"/>
              </a:ext>
            </a:extLst>
          </p:cNvPr>
          <p:cNvSpPr txBox="1">
            <a:spLocks/>
          </p:cNvSpPr>
          <p:nvPr/>
        </p:nvSpPr>
        <p:spPr>
          <a:xfrm>
            <a:off x="1678808" y="4176790"/>
            <a:ext cx="8136783" cy="523220"/>
          </a:xfrm>
          <a:prstGeom prst="rect">
            <a:avLst/>
          </a:prstGeom>
        </p:spPr>
        <p:txBody>
          <a:bodyPr vert="horz" lIns="36000" tIns="36000" rIns="36000" bIns="36000" rtlCol="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4"/>
              <a:tabLst/>
              <a:defRPr/>
            </a:pPr>
            <a:r>
              <a:rPr kumimoji="0" lang="en-US" sz="2200" b="0" i="0" u="none" strike="noStrike" kern="1200" cap="none" spc="0" normalizeH="0" baseline="0" noProof="0">
                <a:ln>
                  <a:noFill/>
                </a:ln>
                <a:solidFill>
                  <a:srgbClr val="000000"/>
                </a:solidFill>
                <a:effectLst/>
                <a:uLnTx/>
                <a:uFillTx/>
                <a:latin typeface="Arial"/>
                <a:ea typeface="+mn-ea"/>
                <a:cs typeface="+mn-cs"/>
              </a:rPr>
              <a:t>Basis </a:t>
            </a:r>
            <a:r>
              <a:rPr kumimoji="0" lang="en-US" sz="2200" b="0" i="0" u="none" strike="noStrike" kern="1200" cap="none" spc="0" normalizeH="0" baseline="0" noProof="0" err="1">
                <a:ln>
                  <a:noFill/>
                </a:ln>
                <a:solidFill>
                  <a:srgbClr val="000000"/>
                </a:solidFill>
                <a:effectLst/>
                <a:uLnTx/>
                <a:uFillTx/>
                <a:latin typeface="Arial"/>
                <a:ea typeface="+mn-ea"/>
                <a:cs typeface="+mn-cs"/>
              </a:rPr>
              <a:t>leggen</a:t>
            </a:r>
            <a:r>
              <a:rPr kumimoji="0" lang="en-US" sz="2200" b="0" i="0" u="none" strike="noStrike" kern="1200" cap="none" spc="0" normalizeH="0" baseline="0" noProof="0">
                <a:ln>
                  <a:noFill/>
                </a:ln>
                <a:solidFill>
                  <a:srgbClr val="000000"/>
                </a:solidFill>
                <a:effectLst/>
                <a:uLnTx/>
                <a:uFillTx/>
                <a:latin typeface="Arial"/>
                <a:ea typeface="+mn-ea"/>
                <a:cs typeface="+mn-cs"/>
              </a:rPr>
              <a:t> </a:t>
            </a:r>
            <a:r>
              <a:rPr kumimoji="0" lang="en-US" sz="2200" b="0" i="0" u="none" strike="noStrike" kern="1200" cap="none" spc="0" normalizeH="0" baseline="0" noProof="0" err="1">
                <a:ln>
                  <a:noFill/>
                </a:ln>
                <a:solidFill>
                  <a:srgbClr val="000000"/>
                </a:solidFill>
                <a:effectLst/>
                <a:uLnTx/>
                <a:uFillTx/>
                <a:latin typeface="Arial"/>
                <a:ea typeface="+mn-ea"/>
                <a:cs typeface="+mn-cs"/>
              </a:rPr>
              <a:t>voor</a:t>
            </a:r>
            <a:r>
              <a:rPr kumimoji="0" lang="en-US" sz="2200" b="0" i="0" u="none" strike="noStrike" kern="1200" cap="none" spc="0" normalizeH="0" baseline="0" noProof="0">
                <a:ln>
                  <a:noFill/>
                </a:ln>
                <a:solidFill>
                  <a:srgbClr val="000000"/>
                </a:solidFill>
                <a:effectLst/>
                <a:uLnTx/>
                <a:uFillTx/>
                <a:latin typeface="Arial"/>
                <a:ea typeface="+mn-ea"/>
                <a:cs typeface="+mn-cs"/>
              </a:rPr>
              <a:t> </a:t>
            </a:r>
            <a:r>
              <a:rPr kumimoji="0" lang="en-US" sz="2200" b="0" i="0" u="none" strike="noStrike" kern="1200" cap="none" spc="0" normalizeH="0" baseline="0" noProof="0" err="1">
                <a:ln>
                  <a:noFill/>
                </a:ln>
                <a:solidFill>
                  <a:srgbClr val="000000"/>
                </a:solidFill>
                <a:effectLst/>
                <a:uLnTx/>
                <a:uFillTx/>
                <a:latin typeface="Arial"/>
                <a:ea typeface="+mn-ea"/>
                <a:cs typeface="+mn-cs"/>
              </a:rPr>
              <a:t>duurzame</a:t>
            </a:r>
            <a:r>
              <a:rPr kumimoji="0" lang="en-US" sz="2200" b="0" i="0" u="none" strike="noStrike" kern="1200" cap="none" spc="0" normalizeH="0" baseline="0" noProof="0">
                <a:ln>
                  <a:noFill/>
                </a:ln>
                <a:solidFill>
                  <a:srgbClr val="000000"/>
                </a:solidFill>
                <a:effectLst/>
                <a:uLnTx/>
                <a:uFillTx/>
                <a:latin typeface="Arial"/>
                <a:ea typeface="+mn-ea"/>
                <a:cs typeface="+mn-cs"/>
              </a:rPr>
              <a:t> </a:t>
            </a:r>
            <a:r>
              <a:rPr kumimoji="0" lang="en-US" sz="2200" b="0" i="0" u="none" strike="noStrike" kern="1200" cap="none" spc="0" normalizeH="0" baseline="0" noProof="0" err="1">
                <a:ln>
                  <a:noFill/>
                </a:ln>
                <a:solidFill>
                  <a:srgbClr val="000000"/>
                </a:solidFill>
                <a:effectLst/>
                <a:uLnTx/>
                <a:uFillTx/>
                <a:latin typeface="Arial"/>
                <a:ea typeface="+mn-ea"/>
                <a:cs typeface="+mn-cs"/>
              </a:rPr>
              <a:t>samenwerkingsrelaties</a:t>
            </a:r>
            <a:endPar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7" name="Text  4">
            <a:extLst>
              <a:ext uri="{FF2B5EF4-FFF2-40B4-BE49-F238E27FC236}">
                <a16:creationId xmlns:a16="http://schemas.microsoft.com/office/drawing/2014/main" id="{671A13E1-A402-434A-A297-6FC20A698556}"/>
              </a:ext>
            </a:extLst>
          </p:cNvPr>
          <p:cNvSpPr txBox="1">
            <a:spLocks/>
          </p:cNvSpPr>
          <p:nvPr/>
        </p:nvSpPr>
        <p:spPr>
          <a:xfrm>
            <a:off x="1678808" y="4943863"/>
            <a:ext cx="6476435" cy="523220"/>
          </a:xfrm>
          <a:prstGeom prst="rect">
            <a:avLst/>
          </a:prstGeom>
        </p:spPr>
        <p:txBody>
          <a:bodyPr lIns="36000" tIns="36000" rIns="36000" bIns="36000" anchor="ctr">
            <a:norm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startAt="5"/>
              <a:tabLst/>
              <a:defRPr/>
            </a:pP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Gezamenlijke</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kennisontwikkeling</a:t>
            </a:r>
            <a:endPar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8" name="Text  5">
            <a:extLst>
              <a:ext uri="{FF2B5EF4-FFF2-40B4-BE49-F238E27FC236}">
                <a16:creationId xmlns:a16="http://schemas.microsoft.com/office/drawing/2014/main" id="{EF690A3D-8E0C-476D-9CFE-ED1A0F322CCC}"/>
              </a:ext>
            </a:extLst>
          </p:cNvPr>
          <p:cNvSpPr txBox="1">
            <a:spLocks/>
          </p:cNvSpPr>
          <p:nvPr/>
        </p:nvSpPr>
        <p:spPr>
          <a:xfrm>
            <a:off x="1678808" y="1892102"/>
            <a:ext cx="7378960" cy="506692"/>
          </a:xfrm>
          <a:prstGeom prst="rect">
            <a:avLst/>
          </a:prstGeom>
        </p:spPr>
        <p:txBody>
          <a:bodyPr lIns="36000" tIns="36000" rIns="36000" bIns="36000" anchor="ctr">
            <a:no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457200" marR="0" lvl="0" indent="-457200" algn="l" defTabSz="1088284" rtl="0" eaLnBrk="1" fontAlgn="auto" latinLnBrk="0" hangingPunct="1">
              <a:lnSpc>
                <a:spcPct val="100000"/>
              </a:lnSpc>
              <a:spcBef>
                <a:spcPts val="0"/>
              </a:spcBef>
              <a:spcAft>
                <a:spcPts val="0"/>
              </a:spcAft>
              <a:buClr>
                <a:srgbClr val="E83946"/>
              </a:buClr>
              <a:buSzTx/>
              <a:buFont typeface="+mj-lt"/>
              <a:buAutoNum type="arabicPeriod"/>
              <a:tabLst/>
              <a:defRPr/>
            </a:pP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Belangen</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geven</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meer</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ruimte</a:t>
            </a:r>
            <a:r>
              <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 dan </a:t>
            </a:r>
            <a:r>
              <a:rPr kumimoji="0" lang="en-US" sz="2200" b="0" i="0" u="none" strike="noStrike" kern="1200" cap="none" spc="0" normalizeH="0" baseline="0" noProof="0" err="1">
                <a:ln>
                  <a:noFill/>
                </a:ln>
                <a:solidFill>
                  <a:srgbClr val="000000"/>
                </a:solidFill>
                <a:effectLst/>
                <a:uLnTx/>
                <a:uFillTx/>
                <a:latin typeface="Arial"/>
                <a:ea typeface="+mn-ea"/>
                <a:cs typeface="Arial" panose="020B0604020202020204" pitchFamily="34" charset="0"/>
              </a:rPr>
              <a:t>standpunten</a:t>
            </a:r>
            <a:endParaRPr kumimoji="0" lang="en-US" sz="22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nvGrpSpPr>
          <p:cNvPr id="59" name="Groep 58">
            <a:extLst>
              <a:ext uri="{FF2B5EF4-FFF2-40B4-BE49-F238E27FC236}">
                <a16:creationId xmlns:a16="http://schemas.microsoft.com/office/drawing/2014/main" id="{732D0F5A-2EF6-435C-B6B1-6B108BE051A0}"/>
              </a:ext>
            </a:extLst>
          </p:cNvPr>
          <p:cNvGrpSpPr/>
          <p:nvPr/>
        </p:nvGrpSpPr>
        <p:grpSpPr>
          <a:xfrm>
            <a:off x="769336" y="1829221"/>
            <a:ext cx="612000" cy="506692"/>
            <a:chOff x="1084140" y="1903182"/>
            <a:chExt cx="612000" cy="506692"/>
          </a:xfrm>
        </p:grpSpPr>
        <p:sp>
          <p:nvSpPr>
            <p:cNvPr id="74" name="Stroomdiagram: Ophalen 73">
              <a:extLst>
                <a:ext uri="{FF2B5EF4-FFF2-40B4-BE49-F238E27FC236}">
                  <a16:creationId xmlns:a16="http://schemas.microsoft.com/office/drawing/2014/main" id="{1530BCD1-1D57-45F6-83E6-C6896D827A30}"/>
                </a:ext>
              </a:extLst>
            </p:cNvPr>
            <p:cNvSpPr/>
            <p:nvPr/>
          </p:nvSpPr>
          <p:spPr>
            <a:xfrm>
              <a:off x="1113808" y="1903182"/>
              <a:ext cx="506692" cy="506692"/>
            </a:xfrm>
            <a:prstGeom prst="flowChartExtra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sp>
          <p:nvSpPr>
            <p:cNvPr id="75" name="Vrije vorm: vorm 74">
              <a:extLst>
                <a:ext uri="{FF2B5EF4-FFF2-40B4-BE49-F238E27FC236}">
                  <a16:creationId xmlns:a16="http://schemas.microsoft.com/office/drawing/2014/main" id="{C6B29C84-8F4A-4EF0-92CE-005D80A6F3BD}"/>
                </a:ext>
              </a:extLst>
            </p:cNvPr>
            <p:cNvSpPr/>
            <p:nvPr/>
          </p:nvSpPr>
          <p:spPr>
            <a:xfrm>
              <a:off x="1084140" y="2079046"/>
              <a:ext cx="612000" cy="72000"/>
            </a:xfrm>
            <a:custGeom>
              <a:avLst/>
              <a:gdLst>
                <a:gd name="connsiteX0" fmla="*/ 0 w 1158948"/>
                <a:gd name="connsiteY0" fmla="*/ 223284 h 223481"/>
                <a:gd name="connsiteX1" fmla="*/ 138223 w 1158948"/>
                <a:gd name="connsiteY1" fmla="*/ 0 h 223481"/>
                <a:gd name="connsiteX2" fmla="*/ 361506 w 1158948"/>
                <a:gd name="connsiteY2" fmla="*/ 223284 h 223481"/>
                <a:gd name="connsiteX3" fmla="*/ 499730 w 1158948"/>
                <a:gd name="connsiteY3" fmla="*/ 42530 h 223481"/>
                <a:gd name="connsiteX4" fmla="*/ 744279 w 1158948"/>
                <a:gd name="connsiteY4" fmla="*/ 212651 h 223481"/>
                <a:gd name="connsiteX5" fmla="*/ 903767 w 1158948"/>
                <a:gd name="connsiteY5" fmla="*/ 53163 h 223481"/>
                <a:gd name="connsiteX6" fmla="*/ 1158948 w 1158948"/>
                <a:gd name="connsiteY6" fmla="*/ 212651 h 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948" h="223481">
                  <a:moveTo>
                    <a:pt x="0" y="223284"/>
                  </a:moveTo>
                  <a:cubicBezTo>
                    <a:pt x="38986" y="111642"/>
                    <a:pt x="77972" y="0"/>
                    <a:pt x="138223" y="0"/>
                  </a:cubicBezTo>
                  <a:cubicBezTo>
                    <a:pt x="198474" y="0"/>
                    <a:pt x="301255" y="216196"/>
                    <a:pt x="361506" y="223284"/>
                  </a:cubicBezTo>
                  <a:cubicBezTo>
                    <a:pt x="421757" y="230372"/>
                    <a:pt x="435935" y="44302"/>
                    <a:pt x="499730" y="42530"/>
                  </a:cubicBezTo>
                  <a:cubicBezTo>
                    <a:pt x="563525" y="40758"/>
                    <a:pt x="676940" y="210879"/>
                    <a:pt x="744279" y="212651"/>
                  </a:cubicBezTo>
                  <a:cubicBezTo>
                    <a:pt x="811618" y="214423"/>
                    <a:pt x="834656" y="53163"/>
                    <a:pt x="903767" y="53163"/>
                  </a:cubicBezTo>
                  <a:cubicBezTo>
                    <a:pt x="972878" y="53163"/>
                    <a:pt x="1114646" y="184297"/>
                    <a:pt x="1158948" y="212651"/>
                  </a:cubicBezTo>
                </a:path>
              </a:pathLst>
            </a:custGeom>
            <a:noFill/>
            <a:ln w="38100">
              <a:solidFill>
                <a:srgbClr val="3E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0" name="Groep 59">
            <a:extLst>
              <a:ext uri="{FF2B5EF4-FFF2-40B4-BE49-F238E27FC236}">
                <a16:creationId xmlns:a16="http://schemas.microsoft.com/office/drawing/2014/main" id="{FD701C8F-480A-4447-B570-1D627CBACF25}"/>
              </a:ext>
            </a:extLst>
          </p:cNvPr>
          <p:cNvGrpSpPr/>
          <p:nvPr/>
        </p:nvGrpSpPr>
        <p:grpSpPr>
          <a:xfrm>
            <a:off x="726006" y="3296141"/>
            <a:ext cx="676016" cy="687496"/>
            <a:chOff x="1079932" y="3420374"/>
            <a:chExt cx="676016" cy="687496"/>
          </a:xfrm>
        </p:grpSpPr>
        <p:sp>
          <p:nvSpPr>
            <p:cNvPr id="71" name="Tekstvak 18">
              <a:extLst>
                <a:ext uri="{FF2B5EF4-FFF2-40B4-BE49-F238E27FC236}">
                  <a16:creationId xmlns:a16="http://schemas.microsoft.com/office/drawing/2014/main" id="{1BCF5C28-FFAD-4B13-AC7E-08AF4AD00B7E}"/>
                </a:ext>
              </a:extLst>
            </p:cNvPr>
            <p:cNvSpPr txBox="1"/>
            <p:nvPr/>
          </p:nvSpPr>
          <p:spPr>
            <a:xfrm>
              <a:off x="1079932" y="3420374"/>
              <a:ext cx="500458" cy="584775"/>
            </a:xfrm>
            <a:prstGeom prst="rect">
              <a:avLst/>
            </a:prstGeom>
            <a:noFill/>
          </p:spPr>
          <p:txBody>
            <a:bodyPr wrap="none" rtlCol="0">
              <a:sp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3200" b="0" i="0" u="none" strike="noStrike" kern="1200" cap="none" spc="0" normalizeH="0" baseline="0" noProof="0">
                  <a:ln>
                    <a:noFill/>
                  </a:ln>
                  <a:solidFill>
                    <a:srgbClr val="000000"/>
                  </a:solidFill>
                  <a:effectLst/>
                  <a:uLnTx/>
                  <a:uFillTx/>
                  <a:latin typeface="Bodoni MT Black" panose="02070A03080606020203" pitchFamily="18" charset="0"/>
                  <a:ea typeface="+mn-ea"/>
                  <a:cs typeface="+mn-cs"/>
                </a:rPr>
                <a:t>A</a:t>
              </a:r>
            </a:p>
          </p:txBody>
        </p:sp>
        <p:cxnSp>
          <p:nvCxnSpPr>
            <p:cNvPr id="72" name="Rechte verbindingslijn 71">
              <a:extLst>
                <a:ext uri="{FF2B5EF4-FFF2-40B4-BE49-F238E27FC236}">
                  <a16:creationId xmlns:a16="http://schemas.microsoft.com/office/drawing/2014/main" id="{BA587EA1-314A-4AF6-A8F0-572DE56A493D}"/>
                </a:ext>
              </a:extLst>
            </p:cNvPr>
            <p:cNvCxnSpPr/>
            <p:nvPr/>
          </p:nvCxnSpPr>
          <p:spPr>
            <a:xfrm flipV="1">
              <a:off x="1177262" y="3548725"/>
              <a:ext cx="252000" cy="360000"/>
            </a:xfrm>
            <a:prstGeom prst="line">
              <a:avLst/>
            </a:prstGeom>
            <a:ln w="19050">
              <a:solidFill>
                <a:srgbClr val="E83946"/>
              </a:solidFill>
            </a:ln>
          </p:spPr>
          <p:style>
            <a:lnRef idx="1">
              <a:schemeClr val="accent1"/>
            </a:lnRef>
            <a:fillRef idx="0">
              <a:schemeClr val="accent1"/>
            </a:fillRef>
            <a:effectRef idx="0">
              <a:schemeClr val="accent1"/>
            </a:effectRef>
            <a:fontRef idx="minor">
              <a:schemeClr val="tx1"/>
            </a:fontRef>
          </p:style>
        </p:cxnSp>
        <p:sp>
          <p:nvSpPr>
            <p:cNvPr id="73" name="Tekstvak 20">
              <a:extLst>
                <a:ext uri="{FF2B5EF4-FFF2-40B4-BE49-F238E27FC236}">
                  <a16:creationId xmlns:a16="http://schemas.microsoft.com/office/drawing/2014/main" id="{4AC422B6-6488-4C2B-8BB6-741760988883}"/>
                </a:ext>
              </a:extLst>
            </p:cNvPr>
            <p:cNvSpPr txBox="1"/>
            <p:nvPr/>
          </p:nvSpPr>
          <p:spPr>
            <a:xfrm>
              <a:off x="1269918" y="3584650"/>
              <a:ext cx="486030" cy="523220"/>
            </a:xfrm>
            <a:prstGeom prst="rect">
              <a:avLst/>
            </a:prstGeom>
            <a:noFill/>
            <a:ln>
              <a:noFill/>
            </a:ln>
          </p:spPr>
          <p:txBody>
            <a:bodyPr wrap="none" rtlCol="0">
              <a:spAutoFit/>
            </a:bodyPr>
            <a:lstStyle>
              <a:defPPr lvl="0">
                <a:defRPr lang="nl-NL"/>
              </a:defPPr>
              <a:lvl1pPr marL="0" lvl="1" algn="l" defTabSz="1088284" rtl="0" eaLnBrk="1" latinLnBrk="0" hangingPunct="1">
                <a:defRPr sz="2100" kern="1200">
                  <a:solidFill>
                    <a:schemeClr val="tx1"/>
                  </a:solidFill>
                  <a:latin typeface="+mn-lt"/>
                  <a:ea typeface="+mn-ea"/>
                  <a:cs typeface="+mn-cs"/>
                </a:defRPr>
              </a:lvl1pPr>
              <a:lvl2pPr marL="544142" lvl="2" algn="l" defTabSz="1088284" rtl="0" eaLnBrk="1" latinLnBrk="0" hangingPunct="1">
                <a:defRPr sz="2100" kern="1200">
                  <a:solidFill>
                    <a:schemeClr val="tx1"/>
                  </a:solidFill>
                  <a:latin typeface="+mn-lt"/>
                  <a:ea typeface="+mn-ea"/>
                  <a:cs typeface="+mn-cs"/>
                </a:defRPr>
              </a:lvl2pPr>
              <a:lvl3pPr marL="1088284" lvl="3" algn="l" defTabSz="1088284" rtl="0" eaLnBrk="1" latinLnBrk="0" hangingPunct="1">
                <a:defRPr sz="2100" kern="1200">
                  <a:solidFill>
                    <a:schemeClr val="tx1"/>
                  </a:solidFill>
                  <a:latin typeface="+mn-lt"/>
                  <a:ea typeface="+mn-ea"/>
                  <a:cs typeface="+mn-cs"/>
                </a:defRPr>
              </a:lvl3pPr>
              <a:lvl4pPr marL="1632426" lvl="4" algn="l" defTabSz="1088284" rtl="0" eaLnBrk="1" latinLnBrk="0" hangingPunct="1">
                <a:defRPr sz="2100" kern="1200">
                  <a:solidFill>
                    <a:schemeClr val="tx1"/>
                  </a:solidFill>
                  <a:latin typeface="+mn-lt"/>
                  <a:ea typeface="+mn-ea"/>
                  <a:cs typeface="+mn-cs"/>
                </a:defRPr>
              </a:lvl4pPr>
              <a:lvl5pPr marL="2176569" algn="l" defTabSz="1088284" rtl="0" eaLnBrk="1" latinLnBrk="0" hangingPunct="1">
                <a:defRPr sz="2100" kern="1200">
                  <a:solidFill>
                    <a:schemeClr val="tx1"/>
                  </a:solidFill>
                  <a:latin typeface="+mn-lt"/>
                  <a:ea typeface="+mn-ea"/>
                  <a:cs typeface="+mn-cs"/>
                </a:defRPr>
              </a:lvl5pPr>
              <a:lvl6pPr marL="2720710" algn="l" defTabSz="1088284" rtl="0" eaLnBrk="1" latinLnBrk="0" hangingPunct="1">
                <a:defRPr sz="2100" kern="1200">
                  <a:solidFill>
                    <a:schemeClr val="tx1"/>
                  </a:solidFill>
                  <a:latin typeface="+mn-lt"/>
                  <a:ea typeface="+mn-ea"/>
                  <a:cs typeface="+mn-cs"/>
                </a:defRPr>
              </a:lvl6pPr>
              <a:lvl7pPr marL="3264852" algn="l" defTabSz="1088284" rtl="0" eaLnBrk="1" latinLnBrk="0" hangingPunct="1">
                <a:defRPr sz="2100" kern="1200">
                  <a:solidFill>
                    <a:schemeClr val="tx1"/>
                  </a:solidFill>
                  <a:latin typeface="+mn-lt"/>
                  <a:ea typeface="+mn-ea"/>
                  <a:cs typeface="+mn-cs"/>
                </a:defRPr>
              </a:lvl7pPr>
              <a:lvl8pPr marL="3808994" algn="l" defTabSz="1088284" rtl="0" eaLnBrk="1" latinLnBrk="0" hangingPunct="1">
                <a:defRPr sz="2100" kern="1200">
                  <a:solidFill>
                    <a:schemeClr val="tx1"/>
                  </a:solidFill>
                  <a:latin typeface="+mn-lt"/>
                  <a:ea typeface="+mn-ea"/>
                  <a:cs typeface="+mn-cs"/>
                </a:defRPr>
              </a:lvl8pPr>
              <a:lvl9pPr marL="4353136" algn="l" defTabSz="1088284" rtl="0" eaLnBrk="1" latinLnBrk="0" hangingPunct="1">
                <a:defRPr sz="2100" kern="1200">
                  <a:solidFill>
                    <a:schemeClr val="tx1"/>
                  </a:solidFill>
                  <a:latin typeface="+mn-lt"/>
                  <a:ea typeface="+mn-ea"/>
                  <a:cs typeface="+mn-cs"/>
                </a:defRPr>
              </a:lvl9p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a:ln>
                    <a:noFill/>
                  </a:ln>
                  <a:solidFill>
                    <a:srgbClr val="3EB59C"/>
                  </a:solidFill>
                  <a:effectLst/>
                  <a:uLnTx/>
                  <a:uFillTx/>
                  <a:latin typeface="Bodoni MT Black" panose="02070A03080606020203" pitchFamily="18" charset="0"/>
                  <a:ea typeface="+mn-ea"/>
                  <a:cs typeface="+mn-cs"/>
                </a:rPr>
                <a:t>B</a:t>
              </a:r>
            </a:p>
          </p:txBody>
        </p:sp>
      </p:grpSp>
      <p:grpSp>
        <p:nvGrpSpPr>
          <p:cNvPr id="61" name="Groep 60">
            <a:extLst>
              <a:ext uri="{FF2B5EF4-FFF2-40B4-BE49-F238E27FC236}">
                <a16:creationId xmlns:a16="http://schemas.microsoft.com/office/drawing/2014/main" id="{EB63B5BC-46BD-4714-840A-97E8A64FD765}"/>
              </a:ext>
            </a:extLst>
          </p:cNvPr>
          <p:cNvGrpSpPr/>
          <p:nvPr/>
        </p:nvGrpSpPr>
        <p:grpSpPr>
          <a:xfrm>
            <a:off x="719230" y="4050674"/>
            <a:ext cx="720000" cy="720000"/>
            <a:chOff x="977093" y="3459377"/>
            <a:chExt cx="720000" cy="720000"/>
          </a:xfrm>
        </p:grpSpPr>
        <p:pic>
          <p:nvPicPr>
            <p:cNvPr id="69" name="Afbeelding 68" descr="Groep">
              <a:extLst>
                <a:ext uri="{FF2B5EF4-FFF2-40B4-BE49-F238E27FC236}">
                  <a16:creationId xmlns:a16="http://schemas.microsoft.com/office/drawing/2014/main" id="{9DF16D36-ED99-4EB0-811F-AC46030FB2B1}"/>
                </a:ext>
              </a:extLst>
            </p:cNvPr>
            <p:cNvPicPr>
              <a:picLocks noChangeAspect="1"/>
            </p:cNvPicPr>
            <p:nvPr/>
          </p:nvPicPr>
          <p:blipFill>
            <a:blip r:embed="rId4">
              <a:duotone>
                <a:prstClr val="black"/>
                <a:schemeClr val="tx2">
                  <a:tint val="45000"/>
                  <a:satMod val="400000"/>
                </a:schemeClr>
              </a:duotone>
              <a:lum bright="-20000" contrast="-40000"/>
              <a:extLst>
                <a:ext uri="{96DAC541-7B7A-43D3-8B79-37D633B846F1}">
                  <asvg:svgBlip xmlns:asvg="http://schemas.microsoft.com/office/drawing/2016/SVG/main" r:embed="rId5"/>
                </a:ext>
              </a:extLst>
            </a:blip>
            <a:stretch>
              <a:fillRect/>
            </a:stretch>
          </p:blipFill>
          <p:spPr>
            <a:xfrm>
              <a:off x="977093" y="3459377"/>
              <a:ext cx="720000" cy="720000"/>
            </a:xfrm>
            <a:prstGeom prst="rect">
              <a:avLst/>
            </a:prstGeom>
          </p:spPr>
        </p:pic>
        <p:pic>
          <p:nvPicPr>
            <p:cNvPr id="70" name="Afbeelding 69" descr="Vrouw">
              <a:extLst>
                <a:ext uri="{FF2B5EF4-FFF2-40B4-BE49-F238E27FC236}">
                  <a16:creationId xmlns:a16="http://schemas.microsoft.com/office/drawing/2014/main" id="{54A8E1F4-4C55-4014-B4C5-1F92F428469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92785" y="3593452"/>
              <a:ext cx="431813" cy="451850"/>
            </a:xfrm>
            <a:prstGeom prst="rect">
              <a:avLst/>
            </a:prstGeom>
          </p:spPr>
        </p:pic>
      </p:grpSp>
      <p:grpSp>
        <p:nvGrpSpPr>
          <p:cNvPr id="62" name="Groep 61">
            <a:extLst>
              <a:ext uri="{FF2B5EF4-FFF2-40B4-BE49-F238E27FC236}">
                <a16:creationId xmlns:a16="http://schemas.microsoft.com/office/drawing/2014/main" id="{0EBEFD91-6078-4EB1-A582-8BF5AA4B92AA}"/>
              </a:ext>
            </a:extLst>
          </p:cNvPr>
          <p:cNvGrpSpPr/>
          <p:nvPr/>
        </p:nvGrpSpPr>
        <p:grpSpPr>
          <a:xfrm>
            <a:off x="738902" y="2610165"/>
            <a:ext cx="576000" cy="576000"/>
            <a:chOff x="1018052" y="2072654"/>
            <a:chExt cx="576000" cy="576000"/>
          </a:xfrm>
        </p:grpSpPr>
        <p:pic>
          <p:nvPicPr>
            <p:cNvPr id="67" name="Afbeelding 66" descr="Bruidstaart">
              <a:extLst>
                <a:ext uri="{FF2B5EF4-FFF2-40B4-BE49-F238E27FC236}">
                  <a16:creationId xmlns:a16="http://schemas.microsoft.com/office/drawing/2014/main" id="{CF08F74C-2643-409B-8067-CA376C1BC374}"/>
                </a:ext>
              </a:extLst>
            </p:cNvPr>
            <p:cNvPicPr>
              <a:picLocks noChangeAspect="1"/>
            </p:cNvPicPr>
            <p:nvPr/>
          </p:nvPicPr>
          <p:blipFill>
            <a:blip r:embed="rId8">
              <a:duotone>
                <a:prstClr val="black"/>
                <a:schemeClr val="tx2">
                  <a:tint val="45000"/>
                  <a:satMod val="400000"/>
                </a:schemeClr>
              </a:duotone>
              <a:lum bright="-20000" contrast="-40000"/>
              <a:extLst>
                <a:ext uri="{96DAC541-7B7A-43D3-8B79-37D633B846F1}">
                  <asvg:svgBlip xmlns:asvg="http://schemas.microsoft.com/office/drawing/2016/SVG/main" r:embed="rId9"/>
                </a:ext>
              </a:extLst>
            </a:blip>
            <a:stretch>
              <a:fillRect/>
            </a:stretch>
          </p:blipFill>
          <p:spPr>
            <a:xfrm>
              <a:off x="1018052" y="2072654"/>
              <a:ext cx="576000" cy="576000"/>
            </a:xfrm>
            <a:prstGeom prst="rect">
              <a:avLst/>
            </a:prstGeom>
          </p:spPr>
        </p:pic>
        <p:cxnSp>
          <p:nvCxnSpPr>
            <p:cNvPr id="68" name="Rechte verbindingslijn 67">
              <a:extLst>
                <a:ext uri="{FF2B5EF4-FFF2-40B4-BE49-F238E27FC236}">
                  <a16:creationId xmlns:a16="http://schemas.microsoft.com/office/drawing/2014/main" id="{DAC65C40-AA5A-4C2D-9808-CC705F6C887E}"/>
                </a:ext>
              </a:extLst>
            </p:cNvPr>
            <p:cNvCxnSpPr/>
            <p:nvPr/>
          </p:nvCxnSpPr>
          <p:spPr>
            <a:xfrm>
              <a:off x="1132908" y="2564904"/>
              <a:ext cx="360000" cy="0"/>
            </a:xfrm>
            <a:prstGeom prst="line">
              <a:avLst/>
            </a:prstGeom>
            <a:ln w="38100">
              <a:solidFill>
                <a:srgbClr val="3EB59C"/>
              </a:solidFill>
            </a:ln>
          </p:spPr>
          <p:style>
            <a:lnRef idx="1">
              <a:schemeClr val="accent1"/>
            </a:lnRef>
            <a:fillRef idx="0">
              <a:schemeClr val="accent1"/>
            </a:fillRef>
            <a:effectRef idx="0">
              <a:schemeClr val="accent1"/>
            </a:effectRef>
            <a:fontRef idx="minor">
              <a:schemeClr val="tx1"/>
            </a:fontRef>
          </p:style>
        </p:cxnSp>
      </p:grpSp>
      <p:grpSp>
        <p:nvGrpSpPr>
          <p:cNvPr id="25" name="Groep 24">
            <a:extLst>
              <a:ext uri="{FF2B5EF4-FFF2-40B4-BE49-F238E27FC236}">
                <a16:creationId xmlns:a16="http://schemas.microsoft.com/office/drawing/2014/main" id="{DAC0B3FE-F64B-4EE8-8486-1577BD1E1135}"/>
              </a:ext>
            </a:extLst>
          </p:cNvPr>
          <p:cNvGrpSpPr/>
          <p:nvPr/>
        </p:nvGrpSpPr>
        <p:grpSpPr>
          <a:xfrm>
            <a:off x="761670" y="4880650"/>
            <a:ext cx="608345" cy="630616"/>
            <a:chOff x="761670" y="4880650"/>
            <a:chExt cx="608345" cy="630616"/>
          </a:xfrm>
        </p:grpSpPr>
        <p:pic>
          <p:nvPicPr>
            <p:cNvPr id="26" name="Afbeelding 63" descr="Boeken">
              <a:extLst>
                <a:ext uri="{FF2B5EF4-FFF2-40B4-BE49-F238E27FC236}">
                  <a16:creationId xmlns:a16="http://schemas.microsoft.com/office/drawing/2014/main" id="{510EDED0-DC34-4E77-944D-737530466A2A}"/>
                </a:ext>
              </a:extLst>
            </p:cNvPr>
            <p:cNvPicPr>
              <a:picLocks noChangeAspect="1"/>
            </p:cNvPicPr>
            <p:nvPr/>
          </p:nvPicPr>
          <p:blipFill>
            <a:blip r:embed="rId10">
              <a:duotone>
                <a:prstClr val="black"/>
                <a:schemeClr val="tx2">
                  <a:tint val="45000"/>
                  <a:satMod val="400000"/>
                </a:schemeClr>
              </a:duotone>
              <a:lum bright="-20000" contrast="-40000"/>
              <a:extLst>
                <a:ext uri="{96DAC541-7B7A-43D3-8B79-37D633B846F1}">
                  <asvg:svgBlip xmlns:asvg="http://schemas.microsoft.com/office/drawing/2016/SVG/main" r:embed="rId11"/>
                </a:ext>
              </a:extLst>
            </a:blip>
            <a:stretch>
              <a:fillRect/>
            </a:stretch>
          </p:blipFill>
          <p:spPr>
            <a:xfrm>
              <a:off x="761670" y="4880650"/>
              <a:ext cx="608345" cy="630616"/>
            </a:xfrm>
            <a:prstGeom prst="rect">
              <a:avLst/>
            </a:prstGeom>
          </p:spPr>
        </p:pic>
        <p:sp>
          <p:nvSpPr>
            <p:cNvPr id="27" name="Vrije vorm: vorm 26">
              <a:extLst>
                <a:ext uri="{FF2B5EF4-FFF2-40B4-BE49-F238E27FC236}">
                  <a16:creationId xmlns:a16="http://schemas.microsoft.com/office/drawing/2014/main" id="{A1501075-6C3C-47F2-AEE2-F31C35C71D39}"/>
                </a:ext>
              </a:extLst>
            </p:cNvPr>
            <p:cNvSpPr/>
            <p:nvPr/>
          </p:nvSpPr>
          <p:spPr>
            <a:xfrm>
              <a:off x="830580" y="5151120"/>
              <a:ext cx="430530" cy="165735"/>
            </a:xfrm>
            <a:custGeom>
              <a:avLst/>
              <a:gdLst>
                <a:gd name="connsiteX0" fmla="*/ 0 w 430530"/>
                <a:gd name="connsiteY0" fmla="*/ 34290 h 161925"/>
                <a:gd name="connsiteX1" fmla="*/ 0 w 430530"/>
                <a:gd name="connsiteY1" fmla="*/ 93345 h 161925"/>
                <a:gd name="connsiteX2" fmla="*/ 177165 w 430530"/>
                <a:gd name="connsiteY2" fmla="*/ 161925 h 161925"/>
                <a:gd name="connsiteX3" fmla="*/ 430530 w 430530"/>
                <a:gd name="connsiteY3" fmla="*/ 55245 h 161925"/>
                <a:gd name="connsiteX4" fmla="*/ 430530 w 430530"/>
                <a:gd name="connsiteY4" fmla="*/ 0 h 161925"/>
                <a:gd name="connsiteX5" fmla="*/ 182880 w 430530"/>
                <a:gd name="connsiteY5" fmla="*/ 104775 h 161925"/>
                <a:gd name="connsiteX6" fmla="*/ 0 w 430530"/>
                <a:gd name="connsiteY6" fmla="*/ 34290 h 161925"/>
                <a:gd name="connsiteX0" fmla="*/ 0 w 430530"/>
                <a:gd name="connsiteY0" fmla="*/ 34290 h 165735"/>
                <a:gd name="connsiteX1" fmla="*/ 0 w 430530"/>
                <a:gd name="connsiteY1" fmla="*/ 93345 h 165735"/>
                <a:gd name="connsiteX2" fmla="*/ 179070 w 430530"/>
                <a:gd name="connsiteY2" fmla="*/ 165735 h 165735"/>
                <a:gd name="connsiteX3" fmla="*/ 430530 w 430530"/>
                <a:gd name="connsiteY3" fmla="*/ 55245 h 165735"/>
                <a:gd name="connsiteX4" fmla="*/ 430530 w 430530"/>
                <a:gd name="connsiteY4" fmla="*/ 0 h 165735"/>
                <a:gd name="connsiteX5" fmla="*/ 182880 w 430530"/>
                <a:gd name="connsiteY5" fmla="*/ 104775 h 165735"/>
                <a:gd name="connsiteX6" fmla="*/ 0 w 430530"/>
                <a:gd name="connsiteY6" fmla="*/ 34290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530" h="165735">
                  <a:moveTo>
                    <a:pt x="0" y="34290"/>
                  </a:moveTo>
                  <a:lnTo>
                    <a:pt x="0" y="93345"/>
                  </a:lnTo>
                  <a:lnTo>
                    <a:pt x="179070" y="165735"/>
                  </a:lnTo>
                  <a:lnTo>
                    <a:pt x="430530" y="55245"/>
                  </a:lnTo>
                  <a:lnTo>
                    <a:pt x="430530" y="0"/>
                  </a:lnTo>
                  <a:lnTo>
                    <a:pt x="182880" y="104775"/>
                  </a:lnTo>
                  <a:lnTo>
                    <a:pt x="0" y="342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36800" rIns="144000" rtlCol="0" anchor="t"/>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grpSp>
      <p:pic>
        <p:nvPicPr>
          <p:cNvPr id="7" name="Afbeelding 6">
            <a:extLst>
              <a:ext uri="{FF2B5EF4-FFF2-40B4-BE49-F238E27FC236}">
                <a16:creationId xmlns:a16="http://schemas.microsoft.com/office/drawing/2014/main" id="{76B4938F-9709-D078-D38A-BAFF6EB01DCC}"/>
              </a:ext>
            </a:extLst>
          </p:cNvPr>
          <p:cNvPicPr>
            <a:picLocks noChangeAspect="1"/>
          </p:cNvPicPr>
          <p:nvPr/>
        </p:nvPicPr>
        <p:blipFill>
          <a:blip r:embed="rId12"/>
          <a:stretch>
            <a:fillRect/>
          </a:stretch>
        </p:blipFill>
        <p:spPr>
          <a:xfrm>
            <a:off x="6503322" y="6348382"/>
            <a:ext cx="5108891" cy="304826"/>
          </a:xfrm>
          <a:prstGeom prst="rect">
            <a:avLst/>
          </a:prstGeom>
        </p:spPr>
      </p:pic>
    </p:spTree>
    <p:custDataLst>
      <p:tags r:id="rId1"/>
    </p:custDataLst>
    <p:extLst>
      <p:ext uri="{BB962C8B-B14F-4D97-AF65-F5344CB8AC3E}">
        <p14:creationId xmlns:p14="http://schemas.microsoft.com/office/powerpoint/2010/main" val="334722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lucht, dier, buiten, vogel&#10;&#10;Beschrijving is gegenereerd met zeer hoge betrouwbaarheid">
            <a:extLst>
              <a:ext uri="{FF2B5EF4-FFF2-40B4-BE49-F238E27FC236}">
                <a16:creationId xmlns:a16="http://schemas.microsoft.com/office/drawing/2014/main" id="{389EB75B-102B-4BBE-9125-1D4F92E4DC82}"/>
              </a:ext>
            </a:extLst>
          </p:cNvPr>
          <p:cNvPicPr>
            <a:picLocks noGrp="1" noChangeAspect="1"/>
          </p:cNvPicPr>
          <p:nvPr>
            <p:ph type="pic" sz="quarter" idx="10"/>
          </p:nvPr>
        </p:nvPicPr>
        <p:blipFill>
          <a:blip r:embed="rId3"/>
          <a:srcRect t="22358" b="22358"/>
          <a:stretch>
            <a:fillRect/>
          </a:stretch>
        </p:blipFill>
        <p:spPr/>
      </p:pic>
      <p:sp>
        <p:nvSpPr>
          <p:cNvPr id="9" name="Tijdelijke aanduiding voor tekst 1">
            <a:extLst>
              <a:ext uri="{FF2B5EF4-FFF2-40B4-BE49-F238E27FC236}">
                <a16:creationId xmlns:a16="http://schemas.microsoft.com/office/drawing/2014/main" id="{792839D2-2177-4EDE-B7C0-25FCCE661565}"/>
              </a:ext>
            </a:extLst>
          </p:cNvPr>
          <p:cNvSpPr txBox="1">
            <a:spLocks/>
          </p:cNvSpPr>
          <p:nvPr/>
        </p:nvSpPr>
        <p:spPr bwMode="gray">
          <a:xfrm>
            <a:off x="899514" y="5661248"/>
            <a:ext cx="6445180" cy="576065"/>
          </a:xfrm>
          <a:prstGeom prst="rect">
            <a:avLst/>
          </a:prstGeom>
        </p:spPr>
        <p:txBody>
          <a:bodyPr vert="horz" lIns="0" tIns="0" rIns="0" bIns="0" rtlCol="0">
            <a:noAutofit/>
          </a:bodyPr>
          <a:lstStyle>
            <a:lvl1pPr marL="0" indent="0" algn="l" defTabSz="1088520" rtl="0" eaLnBrk="1" latinLnBrk="0" hangingPunct="1">
              <a:lnSpc>
                <a:spcPct val="120000"/>
              </a:lnSpc>
              <a:spcBef>
                <a:spcPts val="0"/>
              </a:spcBef>
              <a:buClr>
                <a:schemeClr val="accent1"/>
              </a:buClr>
              <a:buFont typeface="Arial" pitchFamily="34" charset="0"/>
              <a:buNone/>
              <a:defRPr sz="1400" b="0" kern="1200" baseline="0">
                <a:solidFill>
                  <a:schemeClr val="tx2"/>
                </a:solidFill>
                <a:latin typeface="+mn-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a:lstStyle>
          <a:p>
            <a:pPr marL="0" marR="0" lvl="0" indent="0" algn="l" defTabSz="1088520" rtl="0" eaLnBrk="1" fontAlgn="auto" latinLnBrk="0" hangingPunct="1">
              <a:lnSpc>
                <a:spcPct val="120000"/>
              </a:lnSpc>
              <a:spcBef>
                <a:spcPts val="0"/>
              </a:spcBef>
              <a:spcAft>
                <a:spcPts val="0"/>
              </a:spcAft>
              <a:buClr>
                <a:srgbClr val="E83946"/>
              </a:buClr>
              <a:buSzTx/>
              <a:buFont typeface="Arial" pitchFamily="34" charset="0"/>
              <a:buNone/>
              <a:tabLst/>
              <a:defRPr/>
            </a:pPr>
            <a:r>
              <a:rPr kumimoji="0" lang="nl-NL" sz="3200" b="0" i="0" u="none" strike="noStrike" kern="1200" cap="none" spc="0" normalizeH="0" baseline="0" noProof="0">
                <a:ln>
                  <a:noFill/>
                </a:ln>
                <a:solidFill>
                  <a:srgbClr val="282828"/>
                </a:solidFill>
                <a:effectLst/>
                <a:uLnTx/>
                <a:uFillTx/>
                <a:latin typeface="Arial"/>
                <a:ea typeface="+mn-ea"/>
                <a:cs typeface="+mn-cs"/>
              </a:rPr>
              <a:t>Essentie 1</a:t>
            </a:r>
          </a:p>
        </p:txBody>
      </p:sp>
      <p:sp>
        <p:nvSpPr>
          <p:cNvPr id="10" name="Tijdelijke aanduiding voor tekst 16">
            <a:extLst>
              <a:ext uri="{FF2B5EF4-FFF2-40B4-BE49-F238E27FC236}">
                <a16:creationId xmlns:a16="http://schemas.microsoft.com/office/drawing/2014/main" id="{C7966AC7-510A-47E6-A1BA-9458DC9613CE}"/>
              </a:ext>
            </a:extLst>
          </p:cNvPr>
          <p:cNvSpPr txBox="1">
            <a:spLocks/>
          </p:cNvSpPr>
          <p:nvPr/>
        </p:nvSpPr>
        <p:spPr bwMode="gray">
          <a:xfrm>
            <a:off x="902435" y="4653136"/>
            <a:ext cx="10261603" cy="504054"/>
          </a:xfrm>
          <a:prstGeom prst="rect">
            <a:avLst/>
          </a:prstGeom>
        </p:spPr>
        <p:txBody>
          <a:bodyPr vert="horz" lIns="0" tIns="0" rIns="0" bIns="0" rtlCol="0">
            <a:noAutofit/>
          </a:bodyPr>
          <a:lstStyle>
            <a:lvl1pPr marL="0" marR="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sz="1200" b="1" kern="1200" cap="all" spc="80" baseline="0">
                <a:solidFill>
                  <a:schemeClr val="accent1"/>
                </a:solidFill>
                <a:latin typeface="+mj-lt"/>
                <a:ea typeface="+mn-ea"/>
                <a:cs typeface="+mn-cs"/>
              </a:defRPr>
            </a:lvl1pPr>
            <a:lvl2pPr marL="576000" indent="-288000" algn="l" defTabSz="1088520" rtl="0" eaLnBrk="1" latinLnBrk="0" hangingPunct="1">
              <a:lnSpc>
                <a:spcPct val="114000"/>
              </a:lnSpc>
              <a:spcBef>
                <a:spcPts val="0"/>
              </a:spcBef>
              <a:buClr>
                <a:schemeClr val="accent1"/>
              </a:buClr>
              <a:buFont typeface="Arial" pitchFamily="34" charset="0"/>
              <a:buChar char="•"/>
              <a:defRPr sz="2200" kern="1200">
                <a:solidFill>
                  <a:schemeClr val="tx1"/>
                </a:solidFill>
                <a:latin typeface="+mn-lt"/>
                <a:ea typeface="+mn-ea"/>
                <a:cs typeface="+mn-cs"/>
              </a:defRPr>
            </a:lvl2pPr>
            <a:lvl3pPr marL="0" indent="0" algn="l" defTabSz="1088520" rtl="0" eaLnBrk="1" latinLnBrk="0" hangingPunct="1">
              <a:lnSpc>
                <a:spcPct val="114000"/>
              </a:lnSpc>
              <a:spcBef>
                <a:spcPts val="0"/>
              </a:spcBef>
              <a:buFont typeface="Arial" pitchFamily="34" charset="0"/>
              <a:buNone/>
              <a:defRPr lang="nl-NL" sz="2200" b="1" kern="1200" noProof="1">
                <a:solidFill>
                  <a:schemeClr val="tx1"/>
                </a:solidFill>
                <a:latin typeface="+mn-lt"/>
                <a:ea typeface="+mn-ea"/>
                <a:cs typeface="+mn-cs"/>
              </a:defRPr>
            </a:lvl3pPr>
            <a:lvl4pPr marL="0" indent="0" algn="l" defTabSz="1088520" rtl="0" eaLnBrk="1" latinLnBrk="0" hangingPunct="1">
              <a:lnSpc>
                <a:spcPct val="114000"/>
              </a:lnSpc>
              <a:spcBef>
                <a:spcPts val="0"/>
              </a:spcBef>
              <a:buFont typeface="Arial" pitchFamily="34" charset="0"/>
              <a:buNone/>
              <a:defRPr lang="nl-NL" sz="2200" b="0" kern="1200" noProof="1">
                <a:solidFill>
                  <a:schemeClr val="tx1"/>
                </a:solidFill>
                <a:latin typeface="+mn-lt"/>
                <a:ea typeface="+mn-ea"/>
                <a:cs typeface="+mn-cs"/>
              </a:defRPr>
            </a:lvl4pPr>
            <a:lvl5pPr marL="288000" indent="0" algn="l" defTabSz="1088520" rtl="0" eaLnBrk="1" latinLnBrk="0" hangingPunct="1">
              <a:lnSpc>
                <a:spcPct val="114000"/>
              </a:lnSpc>
              <a:spcBef>
                <a:spcPts val="0"/>
              </a:spcBef>
              <a:buFont typeface="Arial" pitchFamily="34" charset="0"/>
              <a:buNone/>
              <a:defRPr lang="nl-NL" sz="2200" kern="1200" noProof="1">
                <a:solidFill>
                  <a:schemeClr val="tx1"/>
                </a:solidFill>
                <a:latin typeface="+mn-lt"/>
                <a:ea typeface="+mn-ea"/>
                <a:cs typeface="+mn-cs"/>
              </a:defRPr>
            </a:lvl5pPr>
            <a:lvl6pPr marL="47880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6pPr>
            <a:lvl7pPr marL="47988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7pPr>
            <a:lvl8pPr marL="743814"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8pPr>
            <a:lvl9pPr marL="0" indent="0" algn="l" defTabSz="1088520" rtl="0" eaLnBrk="1" latinLnBrk="0" hangingPunct="1">
              <a:lnSpc>
                <a:spcPct val="114000"/>
              </a:lnSpc>
              <a:spcBef>
                <a:spcPts val="0"/>
              </a:spcBef>
              <a:buFont typeface="Arial" pitchFamily="34" charset="0"/>
              <a:buNone/>
              <a:defRPr sz="2200" kern="1200">
                <a:solidFill>
                  <a:schemeClr val="tx1"/>
                </a:solidFill>
                <a:latin typeface="+mn-lt"/>
                <a:ea typeface="+mn-ea"/>
                <a:cs typeface="+mn-cs"/>
              </a:defRPr>
            </a:lvl9pPr>
          </a:lstStyle>
          <a:p>
            <a:pPr marL="0" marR="0" lvl="0" indent="0" algn="l"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3600" b="1" i="0" u="none" strike="noStrike" kern="1200" cap="all" spc="80" normalizeH="0" baseline="0" noProof="0">
                <a:ln>
                  <a:noFill/>
                </a:ln>
                <a:solidFill>
                  <a:srgbClr val="E83946"/>
                </a:solidFill>
                <a:effectLst/>
                <a:uLnTx/>
                <a:uFillTx/>
                <a:latin typeface="Arial"/>
                <a:ea typeface="+mn-ea"/>
                <a:cs typeface="+mn-cs"/>
              </a:rPr>
              <a:t>BELANGEN GEVEN MEER RUIMTE DAN STANDPUNTEN</a:t>
            </a:r>
          </a:p>
        </p:txBody>
      </p:sp>
      <p:grpSp>
        <p:nvGrpSpPr>
          <p:cNvPr id="5" name="Groep 4">
            <a:extLst>
              <a:ext uri="{FF2B5EF4-FFF2-40B4-BE49-F238E27FC236}">
                <a16:creationId xmlns:a16="http://schemas.microsoft.com/office/drawing/2014/main" id="{9D01E43E-992A-6987-1B27-60BD2F5C271A}"/>
              </a:ext>
            </a:extLst>
          </p:cNvPr>
          <p:cNvGrpSpPr/>
          <p:nvPr/>
        </p:nvGrpSpPr>
        <p:grpSpPr>
          <a:xfrm>
            <a:off x="11064552" y="5983967"/>
            <a:ext cx="612000" cy="506692"/>
            <a:chOff x="1084140" y="1903182"/>
            <a:chExt cx="612000" cy="506692"/>
          </a:xfrm>
        </p:grpSpPr>
        <p:sp>
          <p:nvSpPr>
            <p:cNvPr id="7" name="Stroomdiagram: Ophalen 6">
              <a:extLst>
                <a:ext uri="{FF2B5EF4-FFF2-40B4-BE49-F238E27FC236}">
                  <a16:creationId xmlns:a16="http://schemas.microsoft.com/office/drawing/2014/main" id="{D327BC07-803D-61B6-8590-20B4E170C0AF}"/>
                </a:ext>
              </a:extLst>
            </p:cNvPr>
            <p:cNvSpPr/>
            <p:nvPr/>
          </p:nvSpPr>
          <p:spPr>
            <a:xfrm>
              <a:off x="1113808" y="1903182"/>
              <a:ext cx="506692" cy="506692"/>
            </a:xfrm>
            <a:prstGeom prst="flowChartExtra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sp>
          <p:nvSpPr>
            <p:cNvPr id="8" name="Vrije vorm: vorm 7">
              <a:extLst>
                <a:ext uri="{FF2B5EF4-FFF2-40B4-BE49-F238E27FC236}">
                  <a16:creationId xmlns:a16="http://schemas.microsoft.com/office/drawing/2014/main" id="{1D634FAD-9589-5B59-965A-C07019DE8FA5}"/>
                </a:ext>
              </a:extLst>
            </p:cNvPr>
            <p:cNvSpPr/>
            <p:nvPr/>
          </p:nvSpPr>
          <p:spPr>
            <a:xfrm>
              <a:off x="1084140" y="2079046"/>
              <a:ext cx="612000" cy="72000"/>
            </a:xfrm>
            <a:custGeom>
              <a:avLst/>
              <a:gdLst>
                <a:gd name="connsiteX0" fmla="*/ 0 w 1158948"/>
                <a:gd name="connsiteY0" fmla="*/ 223284 h 223481"/>
                <a:gd name="connsiteX1" fmla="*/ 138223 w 1158948"/>
                <a:gd name="connsiteY1" fmla="*/ 0 h 223481"/>
                <a:gd name="connsiteX2" fmla="*/ 361506 w 1158948"/>
                <a:gd name="connsiteY2" fmla="*/ 223284 h 223481"/>
                <a:gd name="connsiteX3" fmla="*/ 499730 w 1158948"/>
                <a:gd name="connsiteY3" fmla="*/ 42530 h 223481"/>
                <a:gd name="connsiteX4" fmla="*/ 744279 w 1158948"/>
                <a:gd name="connsiteY4" fmla="*/ 212651 h 223481"/>
                <a:gd name="connsiteX5" fmla="*/ 903767 w 1158948"/>
                <a:gd name="connsiteY5" fmla="*/ 53163 h 223481"/>
                <a:gd name="connsiteX6" fmla="*/ 1158948 w 1158948"/>
                <a:gd name="connsiteY6" fmla="*/ 212651 h 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948" h="223481">
                  <a:moveTo>
                    <a:pt x="0" y="223284"/>
                  </a:moveTo>
                  <a:cubicBezTo>
                    <a:pt x="38986" y="111642"/>
                    <a:pt x="77972" y="0"/>
                    <a:pt x="138223" y="0"/>
                  </a:cubicBezTo>
                  <a:cubicBezTo>
                    <a:pt x="198474" y="0"/>
                    <a:pt x="301255" y="216196"/>
                    <a:pt x="361506" y="223284"/>
                  </a:cubicBezTo>
                  <a:cubicBezTo>
                    <a:pt x="421757" y="230372"/>
                    <a:pt x="435935" y="44302"/>
                    <a:pt x="499730" y="42530"/>
                  </a:cubicBezTo>
                  <a:cubicBezTo>
                    <a:pt x="563525" y="40758"/>
                    <a:pt x="676940" y="210879"/>
                    <a:pt x="744279" y="212651"/>
                  </a:cubicBezTo>
                  <a:cubicBezTo>
                    <a:pt x="811618" y="214423"/>
                    <a:pt x="834656" y="53163"/>
                    <a:pt x="903767" y="53163"/>
                  </a:cubicBezTo>
                  <a:cubicBezTo>
                    <a:pt x="972878" y="53163"/>
                    <a:pt x="1114646" y="184297"/>
                    <a:pt x="1158948" y="212651"/>
                  </a:cubicBezTo>
                </a:path>
              </a:pathLst>
            </a:custGeom>
            <a:noFill/>
            <a:ln w="38100">
              <a:solidFill>
                <a:srgbClr val="3EB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566179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Afbeelding 25">
            <a:extLst>
              <a:ext uri="{FF2B5EF4-FFF2-40B4-BE49-F238E27FC236}">
                <a16:creationId xmlns:a16="http://schemas.microsoft.com/office/drawing/2014/main" id="{3E71A36B-C08E-432F-92AC-2300660BA95D}"/>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l="1049" t="11827" r="7192" b="15334"/>
          <a:stretch/>
        </p:blipFill>
        <p:spPr>
          <a:xfrm>
            <a:off x="4869557" y="1674879"/>
            <a:ext cx="5161856" cy="4094066"/>
          </a:xfrm>
          <a:prstGeom prst="rect">
            <a:avLst/>
          </a:prstGeom>
        </p:spPr>
      </p:pic>
      <p:sp>
        <p:nvSpPr>
          <p:cNvPr id="4" name="Titel 3">
            <a:extLst>
              <a:ext uri="{FF2B5EF4-FFF2-40B4-BE49-F238E27FC236}">
                <a16:creationId xmlns:a16="http://schemas.microsoft.com/office/drawing/2014/main" id="{517C5C52-D0B7-4EE3-A8BD-1E908445CD3A}"/>
              </a:ext>
            </a:extLst>
          </p:cNvPr>
          <p:cNvSpPr>
            <a:spLocks noGrp="1"/>
          </p:cNvSpPr>
          <p:nvPr>
            <p:ph type="title"/>
          </p:nvPr>
        </p:nvSpPr>
        <p:spPr/>
        <p:txBody>
          <a:bodyPr/>
          <a:lstStyle/>
          <a:p>
            <a:r>
              <a:rPr lang="nl-NL" sz="3600"/>
              <a:t>Belangen in plaats van standpunten</a:t>
            </a:r>
          </a:p>
        </p:txBody>
      </p:sp>
      <p:grpSp>
        <p:nvGrpSpPr>
          <p:cNvPr id="20" name="Groep 19">
            <a:extLst>
              <a:ext uri="{FF2B5EF4-FFF2-40B4-BE49-F238E27FC236}">
                <a16:creationId xmlns:a16="http://schemas.microsoft.com/office/drawing/2014/main" id="{ADB97567-E81A-47C6-8CD2-452C550DD820}"/>
              </a:ext>
            </a:extLst>
          </p:cNvPr>
          <p:cNvGrpSpPr/>
          <p:nvPr/>
        </p:nvGrpSpPr>
        <p:grpSpPr>
          <a:xfrm>
            <a:off x="775518" y="5918752"/>
            <a:ext cx="4445770" cy="684015"/>
            <a:chOff x="27014" y="6145391"/>
            <a:chExt cx="4445770" cy="684015"/>
          </a:xfrm>
        </p:grpSpPr>
        <p:sp>
          <p:nvSpPr>
            <p:cNvPr id="21" name="Text  1">
              <a:extLst>
                <a:ext uri="{FF2B5EF4-FFF2-40B4-BE49-F238E27FC236}">
                  <a16:creationId xmlns:a16="http://schemas.microsoft.com/office/drawing/2014/main" id="{3E703DEB-E225-4D0A-A6F6-E7F81833DC66}"/>
                </a:ext>
              </a:extLst>
            </p:cNvPr>
            <p:cNvSpPr txBox="1"/>
            <p:nvPr/>
          </p:nvSpPr>
          <p:spPr>
            <a:xfrm>
              <a:off x="27014" y="6145391"/>
              <a:ext cx="4445770" cy="684015"/>
            </a:xfrm>
            <a:prstGeom prst="rect">
              <a:avLst/>
            </a:prstGeom>
            <a:noFill/>
            <a:ln w="3175">
              <a:noFill/>
            </a:ln>
          </p:spPr>
          <p:style>
            <a:lnRef idx="2">
              <a:schemeClr val="accent1"/>
            </a:lnRef>
            <a:fillRef idx="1">
              <a:schemeClr val="lt1"/>
            </a:fillRef>
            <a:effectRef idx="0">
              <a:schemeClr val="accent1"/>
            </a:effectRef>
            <a:fontRef idx="minor">
              <a:schemeClr val="dk1"/>
            </a:fontRef>
          </p:style>
          <p:txBody>
            <a:bodyPr wrap="square" tIns="72000" bIns="72000" rtlCol="0" anchor="ctr">
              <a:spAutoFit/>
            </a:bodyPr>
            <a:lstStyle/>
            <a:p>
              <a:pPr marL="0" marR="0" lvl="0" indent="0" algn="r" defTabSz="108828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088284"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Belangen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geven</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meer</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ruimte</a:t>
              </a:r>
              <a:r>
                <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dan </a:t>
              </a:r>
              <a:r>
                <a:rPr kumimoji="0" lang="en-US" sz="1400" b="0" i="1"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standpunten</a:t>
              </a:r>
              <a:endParaRPr kumimoji="0" lang="en-US" sz="14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r" defTabSz="1088284"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2" name="Afbeelding 21">
              <a:extLst>
                <a:ext uri="{FF2B5EF4-FFF2-40B4-BE49-F238E27FC236}">
                  <a16:creationId xmlns:a16="http://schemas.microsoft.com/office/drawing/2014/main" id="{8AA0AA68-C243-4D8F-8C3F-0AC2674BB99B}"/>
                </a:ext>
              </a:extLst>
            </p:cNvPr>
            <p:cNvPicPr>
              <a:picLocks noChangeAspect="1"/>
            </p:cNvPicPr>
            <p:nvPr/>
          </p:nvPicPr>
          <p:blipFill>
            <a:blip r:embed="rId5"/>
            <a:stretch>
              <a:fillRect/>
            </a:stretch>
          </p:blipFill>
          <p:spPr>
            <a:xfrm>
              <a:off x="207217" y="6309515"/>
              <a:ext cx="459759" cy="360000"/>
            </a:xfrm>
            <a:prstGeom prst="rect">
              <a:avLst/>
            </a:prstGeom>
          </p:spPr>
        </p:pic>
      </p:grpSp>
      <p:pic>
        <p:nvPicPr>
          <p:cNvPr id="14" name="Afbeelding 13">
            <a:extLst>
              <a:ext uri="{FF2B5EF4-FFF2-40B4-BE49-F238E27FC236}">
                <a16:creationId xmlns:a16="http://schemas.microsoft.com/office/drawing/2014/main" id="{07932936-91D5-4935-9A1B-74AB58227A3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Lst>
          </a:blip>
          <a:srcRect t="12941" r="2611" b="15143"/>
          <a:stretch/>
        </p:blipFill>
        <p:spPr>
          <a:xfrm>
            <a:off x="1033114" y="1726745"/>
            <a:ext cx="5478549" cy="4042201"/>
          </a:xfrm>
          <a:prstGeom prst="rect">
            <a:avLst/>
          </a:prstGeom>
        </p:spPr>
      </p:pic>
      <p:grpSp>
        <p:nvGrpSpPr>
          <p:cNvPr id="15" name="Groep 14">
            <a:extLst>
              <a:ext uri="{FF2B5EF4-FFF2-40B4-BE49-F238E27FC236}">
                <a16:creationId xmlns:a16="http://schemas.microsoft.com/office/drawing/2014/main" id="{0EE9E85E-FF36-489A-9550-A6131BE6E66C}"/>
              </a:ext>
            </a:extLst>
          </p:cNvPr>
          <p:cNvGrpSpPr/>
          <p:nvPr/>
        </p:nvGrpSpPr>
        <p:grpSpPr>
          <a:xfrm>
            <a:off x="1321311" y="1420257"/>
            <a:ext cx="5049016" cy="4348688"/>
            <a:chOff x="3867065" y="1456576"/>
            <a:chExt cx="5049016" cy="4348688"/>
          </a:xfrm>
        </p:grpSpPr>
        <p:sp>
          <p:nvSpPr>
            <p:cNvPr id="16" name="Stroomdiagram: Ophalen 15">
              <a:extLst>
                <a:ext uri="{FF2B5EF4-FFF2-40B4-BE49-F238E27FC236}">
                  <a16:creationId xmlns:a16="http://schemas.microsoft.com/office/drawing/2014/main" id="{2A3EB3D6-81C8-48F4-8AB9-D68BDF2B8046}"/>
                </a:ext>
              </a:extLst>
            </p:cNvPr>
            <p:cNvSpPr/>
            <p:nvPr/>
          </p:nvSpPr>
          <p:spPr>
            <a:xfrm>
              <a:off x="3867065" y="1456576"/>
              <a:ext cx="5049016" cy="4348688"/>
            </a:xfrm>
            <a:prstGeom prst="flowChartExtract">
              <a:avLst/>
            </a:prstGeom>
            <a:solidFill>
              <a:srgbClr val="E8394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sp>
          <p:nvSpPr>
            <p:cNvPr id="18" name="Tekstvak 17">
              <a:extLst>
                <a:ext uri="{FF2B5EF4-FFF2-40B4-BE49-F238E27FC236}">
                  <a16:creationId xmlns:a16="http://schemas.microsoft.com/office/drawing/2014/main" id="{B4A9E250-D5B6-4C78-8232-EBD3D5D847A7}"/>
                </a:ext>
              </a:extLst>
            </p:cNvPr>
            <p:cNvSpPr txBox="1"/>
            <p:nvPr/>
          </p:nvSpPr>
          <p:spPr>
            <a:xfrm>
              <a:off x="5509170" y="2470848"/>
              <a:ext cx="1872208" cy="738664"/>
            </a:xfrm>
            <a:prstGeom prst="rect">
              <a:avLst/>
            </a:prstGeom>
            <a:noFill/>
          </p:spPr>
          <p:txBody>
            <a:bodyPr wrap="square"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stand-</a:t>
              </a:r>
            </a:p>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punten</a:t>
              </a:r>
            </a:p>
          </p:txBody>
        </p:sp>
        <p:sp>
          <p:nvSpPr>
            <p:cNvPr id="23" name="Tekstvak 22">
              <a:extLst>
                <a:ext uri="{FF2B5EF4-FFF2-40B4-BE49-F238E27FC236}">
                  <a16:creationId xmlns:a16="http://schemas.microsoft.com/office/drawing/2014/main" id="{072E9FAF-EAB3-4E5B-B60B-BB9C1CF5A64E}"/>
                </a:ext>
              </a:extLst>
            </p:cNvPr>
            <p:cNvSpPr txBox="1"/>
            <p:nvPr/>
          </p:nvSpPr>
          <p:spPr>
            <a:xfrm>
              <a:off x="5509170" y="4882988"/>
              <a:ext cx="1872208" cy="415498"/>
            </a:xfrm>
            <a:prstGeom prst="rect">
              <a:avLst/>
            </a:prstGeom>
            <a:noFill/>
          </p:spPr>
          <p:txBody>
            <a:bodyPr wrap="square"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belangen</a:t>
              </a:r>
            </a:p>
          </p:txBody>
        </p:sp>
      </p:grpSp>
      <p:sp>
        <p:nvSpPr>
          <p:cNvPr id="55" name="Vrije vorm: vorm 54">
            <a:extLst>
              <a:ext uri="{FF2B5EF4-FFF2-40B4-BE49-F238E27FC236}">
                <a16:creationId xmlns:a16="http://schemas.microsoft.com/office/drawing/2014/main" id="{E54B9123-E667-4B1B-8810-73E9EDE2DB5D}"/>
              </a:ext>
            </a:extLst>
          </p:cNvPr>
          <p:cNvSpPr/>
          <p:nvPr/>
        </p:nvSpPr>
        <p:spPr>
          <a:xfrm>
            <a:off x="2523744" y="3258382"/>
            <a:ext cx="2697544" cy="415498"/>
          </a:xfrm>
          <a:custGeom>
            <a:avLst/>
            <a:gdLst>
              <a:gd name="connsiteX0" fmla="*/ 0 w 1158948"/>
              <a:gd name="connsiteY0" fmla="*/ 223284 h 223481"/>
              <a:gd name="connsiteX1" fmla="*/ 138223 w 1158948"/>
              <a:gd name="connsiteY1" fmla="*/ 0 h 223481"/>
              <a:gd name="connsiteX2" fmla="*/ 361506 w 1158948"/>
              <a:gd name="connsiteY2" fmla="*/ 223284 h 223481"/>
              <a:gd name="connsiteX3" fmla="*/ 499730 w 1158948"/>
              <a:gd name="connsiteY3" fmla="*/ 42530 h 223481"/>
              <a:gd name="connsiteX4" fmla="*/ 744279 w 1158948"/>
              <a:gd name="connsiteY4" fmla="*/ 212651 h 223481"/>
              <a:gd name="connsiteX5" fmla="*/ 903767 w 1158948"/>
              <a:gd name="connsiteY5" fmla="*/ 53163 h 223481"/>
              <a:gd name="connsiteX6" fmla="*/ 1158948 w 1158948"/>
              <a:gd name="connsiteY6" fmla="*/ 212651 h 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948" h="223481">
                <a:moveTo>
                  <a:pt x="0" y="223284"/>
                </a:moveTo>
                <a:cubicBezTo>
                  <a:pt x="38986" y="111642"/>
                  <a:pt x="77972" y="0"/>
                  <a:pt x="138223" y="0"/>
                </a:cubicBezTo>
                <a:cubicBezTo>
                  <a:pt x="198474" y="0"/>
                  <a:pt x="301255" y="216196"/>
                  <a:pt x="361506" y="223284"/>
                </a:cubicBezTo>
                <a:cubicBezTo>
                  <a:pt x="421757" y="230372"/>
                  <a:pt x="435935" y="44302"/>
                  <a:pt x="499730" y="42530"/>
                </a:cubicBezTo>
                <a:cubicBezTo>
                  <a:pt x="563525" y="40758"/>
                  <a:pt x="676940" y="210879"/>
                  <a:pt x="744279" y="212651"/>
                </a:cubicBezTo>
                <a:cubicBezTo>
                  <a:pt x="811618" y="214423"/>
                  <a:pt x="834656" y="53163"/>
                  <a:pt x="903767" y="53163"/>
                </a:cubicBezTo>
                <a:cubicBezTo>
                  <a:pt x="972878" y="53163"/>
                  <a:pt x="1114646" y="184297"/>
                  <a:pt x="1158948" y="212651"/>
                </a:cubicBezTo>
              </a:path>
            </a:pathLst>
          </a:custGeom>
          <a:noFill/>
          <a:ln w="28575">
            <a:solidFill>
              <a:srgbClr val="F4F9F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grpSp>
        <p:nvGrpSpPr>
          <p:cNvPr id="27" name="Groep 26">
            <a:extLst>
              <a:ext uri="{FF2B5EF4-FFF2-40B4-BE49-F238E27FC236}">
                <a16:creationId xmlns:a16="http://schemas.microsoft.com/office/drawing/2014/main" id="{DDEF352A-0277-4229-B0C7-34FC7BA69539}"/>
              </a:ext>
            </a:extLst>
          </p:cNvPr>
          <p:cNvGrpSpPr/>
          <p:nvPr/>
        </p:nvGrpSpPr>
        <p:grpSpPr>
          <a:xfrm>
            <a:off x="4768334" y="1420257"/>
            <a:ext cx="5049016" cy="4348688"/>
            <a:chOff x="3867065" y="1456576"/>
            <a:chExt cx="5049016" cy="4348688"/>
          </a:xfrm>
        </p:grpSpPr>
        <p:sp>
          <p:nvSpPr>
            <p:cNvPr id="29" name="Stroomdiagram: Ophalen 28">
              <a:extLst>
                <a:ext uri="{FF2B5EF4-FFF2-40B4-BE49-F238E27FC236}">
                  <a16:creationId xmlns:a16="http://schemas.microsoft.com/office/drawing/2014/main" id="{6FC85205-CEA3-47FD-9CA6-F02DAA57196A}"/>
                </a:ext>
              </a:extLst>
            </p:cNvPr>
            <p:cNvSpPr/>
            <p:nvPr/>
          </p:nvSpPr>
          <p:spPr>
            <a:xfrm>
              <a:off x="3867065" y="1456576"/>
              <a:ext cx="5049016" cy="4348688"/>
            </a:xfrm>
            <a:prstGeom prst="flowChartExtract">
              <a:avLst/>
            </a:prstGeom>
            <a:solidFill>
              <a:srgbClr val="E8394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FFFFFF"/>
                </a:solidFill>
                <a:effectLst/>
                <a:uLnTx/>
                <a:uFillTx/>
                <a:latin typeface="Arial"/>
                <a:ea typeface="+mn-ea"/>
                <a:cs typeface="+mn-cs"/>
              </a:endParaRPr>
            </a:p>
          </p:txBody>
        </p:sp>
        <p:sp>
          <p:nvSpPr>
            <p:cNvPr id="30" name="Tekstvak 29">
              <a:extLst>
                <a:ext uri="{FF2B5EF4-FFF2-40B4-BE49-F238E27FC236}">
                  <a16:creationId xmlns:a16="http://schemas.microsoft.com/office/drawing/2014/main" id="{0F5D800A-5FF4-4A7B-B432-4007DCF75A32}"/>
                </a:ext>
              </a:extLst>
            </p:cNvPr>
            <p:cNvSpPr txBox="1"/>
            <p:nvPr/>
          </p:nvSpPr>
          <p:spPr>
            <a:xfrm>
              <a:off x="5509170" y="2470848"/>
              <a:ext cx="1872208" cy="738664"/>
            </a:xfrm>
            <a:prstGeom prst="rect">
              <a:avLst/>
            </a:prstGeom>
            <a:noFill/>
          </p:spPr>
          <p:txBody>
            <a:bodyPr wrap="square"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stand-</a:t>
              </a:r>
            </a:p>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punten</a:t>
              </a:r>
            </a:p>
          </p:txBody>
        </p:sp>
        <p:sp>
          <p:nvSpPr>
            <p:cNvPr id="31" name="Tekstvak 30">
              <a:extLst>
                <a:ext uri="{FF2B5EF4-FFF2-40B4-BE49-F238E27FC236}">
                  <a16:creationId xmlns:a16="http://schemas.microsoft.com/office/drawing/2014/main" id="{6988B0A2-6857-4E75-B642-6FA01E304B2E}"/>
                </a:ext>
              </a:extLst>
            </p:cNvPr>
            <p:cNvSpPr txBox="1"/>
            <p:nvPr/>
          </p:nvSpPr>
          <p:spPr>
            <a:xfrm>
              <a:off x="5509170" y="4882988"/>
              <a:ext cx="1872208" cy="415498"/>
            </a:xfrm>
            <a:prstGeom prst="rect">
              <a:avLst/>
            </a:prstGeom>
            <a:noFill/>
          </p:spPr>
          <p:txBody>
            <a:bodyPr wrap="square" rtlCol="0">
              <a:spAutoFit/>
            </a:bodyPr>
            <a:lstStyle/>
            <a:p>
              <a:pPr marL="0" marR="0" lvl="0" indent="0" algn="ctr" defTabSz="1088284" rtl="0" eaLnBrk="1" fontAlgn="auto" latinLnBrk="0" hangingPunct="1">
                <a:lnSpc>
                  <a:spcPct val="100000"/>
                </a:lnSpc>
                <a:spcBef>
                  <a:spcPts val="0"/>
                </a:spcBef>
                <a:spcAft>
                  <a:spcPts val="0"/>
                </a:spcAft>
                <a:buClrTx/>
                <a:buSzTx/>
                <a:buFontTx/>
                <a:buNone/>
                <a:tabLst/>
                <a:defRPr/>
              </a:pPr>
              <a:r>
                <a:rPr kumimoji="0" lang="nl-NL" sz="2100" b="0" i="0" u="none" strike="noStrike" kern="1200" cap="none" spc="0" normalizeH="0" baseline="0" noProof="0">
                  <a:ln>
                    <a:noFill/>
                  </a:ln>
                  <a:solidFill>
                    <a:srgbClr val="FFFFFF"/>
                  </a:solidFill>
                  <a:effectLst/>
                  <a:uLnTx/>
                  <a:uFillTx/>
                  <a:latin typeface="Arial"/>
                  <a:ea typeface="+mn-ea"/>
                  <a:cs typeface="+mn-cs"/>
                </a:rPr>
                <a:t>belangen</a:t>
              </a:r>
            </a:p>
          </p:txBody>
        </p:sp>
      </p:grpSp>
      <p:sp>
        <p:nvSpPr>
          <p:cNvPr id="28" name="Vrije vorm: vorm 27">
            <a:extLst>
              <a:ext uri="{FF2B5EF4-FFF2-40B4-BE49-F238E27FC236}">
                <a16:creationId xmlns:a16="http://schemas.microsoft.com/office/drawing/2014/main" id="{6AAB8A84-7FEF-46B7-AC5E-4566CB31FFC2}"/>
              </a:ext>
            </a:extLst>
          </p:cNvPr>
          <p:cNvSpPr/>
          <p:nvPr/>
        </p:nvSpPr>
        <p:spPr>
          <a:xfrm>
            <a:off x="5962269" y="3287926"/>
            <a:ext cx="2697544" cy="415498"/>
          </a:xfrm>
          <a:custGeom>
            <a:avLst/>
            <a:gdLst>
              <a:gd name="connsiteX0" fmla="*/ 0 w 1158948"/>
              <a:gd name="connsiteY0" fmla="*/ 223284 h 223481"/>
              <a:gd name="connsiteX1" fmla="*/ 138223 w 1158948"/>
              <a:gd name="connsiteY1" fmla="*/ 0 h 223481"/>
              <a:gd name="connsiteX2" fmla="*/ 361506 w 1158948"/>
              <a:gd name="connsiteY2" fmla="*/ 223284 h 223481"/>
              <a:gd name="connsiteX3" fmla="*/ 499730 w 1158948"/>
              <a:gd name="connsiteY3" fmla="*/ 42530 h 223481"/>
              <a:gd name="connsiteX4" fmla="*/ 744279 w 1158948"/>
              <a:gd name="connsiteY4" fmla="*/ 212651 h 223481"/>
              <a:gd name="connsiteX5" fmla="*/ 903767 w 1158948"/>
              <a:gd name="connsiteY5" fmla="*/ 53163 h 223481"/>
              <a:gd name="connsiteX6" fmla="*/ 1158948 w 1158948"/>
              <a:gd name="connsiteY6" fmla="*/ 212651 h 22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8948" h="223481">
                <a:moveTo>
                  <a:pt x="0" y="223284"/>
                </a:moveTo>
                <a:cubicBezTo>
                  <a:pt x="38986" y="111642"/>
                  <a:pt x="77972" y="0"/>
                  <a:pt x="138223" y="0"/>
                </a:cubicBezTo>
                <a:cubicBezTo>
                  <a:pt x="198474" y="0"/>
                  <a:pt x="301255" y="216196"/>
                  <a:pt x="361506" y="223284"/>
                </a:cubicBezTo>
                <a:cubicBezTo>
                  <a:pt x="421757" y="230372"/>
                  <a:pt x="435935" y="44302"/>
                  <a:pt x="499730" y="42530"/>
                </a:cubicBezTo>
                <a:cubicBezTo>
                  <a:pt x="563525" y="40758"/>
                  <a:pt x="676940" y="210879"/>
                  <a:pt x="744279" y="212651"/>
                </a:cubicBezTo>
                <a:cubicBezTo>
                  <a:pt x="811618" y="214423"/>
                  <a:pt x="834656" y="53163"/>
                  <a:pt x="903767" y="53163"/>
                </a:cubicBezTo>
                <a:cubicBezTo>
                  <a:pt x="972878" y="53163"/>
                  <a:pt x="1114646" y="184297"/>
                  <a:pt x="1158948" y="212651"/>
                </a:cubicBezTo>
              </a:path>
            </a:pathLst>
          </a:custGeom>
          <a:noFill/>
          <a:ln w="28575">
            <a:solidFill>
              <a:srgbClr val="E2EF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lvl="0">
              <a:defRPr lang="nl-NL"/>
            </a:defPPr>
            <a:lvl1pPr marL="0" lvl="1" algn="l" defTabSz="1088284" rtl="0" eaLnBrk="1" latinLnBrk="0" hangingPunct="1">
              <a:defRPr sz="2100" kern="1200">
                <a:solidFill>
                  <a:schemeClr val="lt1"/>
                </a:solidFill>
                <a:latin typeface="+mn-lt"/>
                <a:ea typeface="+mn-ea"/>
                <a:cs typeface="+mn-cs"/>
              </a:defRPr>
            </a:lvl1pPr>
            <a:lvl2pPr marL="544142" lvl="2" algn="l" defTabSz="1088284" rtl="0" eaLnBrk="1" latinLnBrk="0" hangingPunct="1">
              <a:defRPr sz="2100" kern="1200">
                <a:solidFill>
                  <a:schemeClr val="lt1"/>
                </a:solidFill>
                <a:latin typeface="+mn-lt"/>
                <a:ea typeface="+mn-ea"/>
                <a:cs typeface="+mn-cs"/>
              </a:defRPr>
            </a:lvl2pPr>
            <a:lvl3pPr marL="1088284" lvl="3" algn="l" defTabSz="1088284" rtl="0" eaLnBrk="1" latinLnBrk="0" hangingPunct="1">
              <a:defRPr sz="2100" kern="1200">
                <a:solidFill>
                  <a:schemeClr val="lt1"/>
                </a:solidFill>
                <a:latin typeface="+mn-lt"/>
                <a:ea typeface="+mn-ea"/>
                <a:cs typeface="+mn-cs"/>
              </a:defRPr>
            </a:lvl3pPr>
            <a:lvl4pPr marL="1632426" lvl="4" algn="l" defTabSz="1088284" rtl="0" eaLnBrk="1" latinLnBrk="0" hangingPunct="1">
              <a:defRPr sz="2100" kern="1200">
                <a:solidFill>
                  <a:schemeClr val="lt1"/>
                </a:solidFill>
                <a:latin typeface="+mn-lt"/>
                <a:ea typeface="+mn-ea"/>
                <a:cs typeface="+mn-cs"/>
              </a:defRPr>
            </a:lvl4pPr>
            <a:lvl5pPr marL="2176569" algn="l" defTabSz="1088284" rtl="0" eaLnBrk="1" latinLnBrk="0" hangingPunct="1">
              <a:defRPr sz="2100" kern="1200">
                <a:solidFill>
                  <a:schemeClr val="lt1"/>
                </a:solidFill>
                <a:latin typeface="+mn-lt"/>
                <a:ea typeface="+mn-ea"/>
                <a:cs typeface="+mn-cs"/>
              </a:defRPr>
            </a:lvl5pPr>
            <a:lvl6pPr marL="2720710" algn="l" defTabSz="1088284" rtl="0" eaLnBrk="1" latinLnBrk="0" hangingPunct="1">
              <a:defRPr sz="2100" kern="1200">
                <a:solidFill>
                  <a:schemeClr val="lt1"/>
                </a:solidFill>
                <a:latin typeface="+mn-lt"/>
                <a:ea typeface="+mn-ea"/>
                <a:cs typeface="+mn-cs"/>
              </a:defRPr>
            </a:lvl6pPr>
            <a:lvl7pPr marL="3264852" algn="l" defTabSz="1088284" rtl="0" eaLnBrk="1" latinLnBrk="0" hangingPunct="1">
              <a:defRPr sz="2100" kern="1200">
                <a:solidFill>
                  <a:schemeClr val="lt1"/>
                </a:solidFill>
                <a:latin typeface="+mn-lt"/>
                <a:ea typeface="+mn-ea"/>
                <a:cs typeface="+mn-cs"/>
              </a:defRPr>
            </a:lvl7pPr>
            <a:lvl8pPr marL="3808994" algn="l" defTabSz="1088284" rtl="0" eaLnBrk="1" latinLnBrk="0" hangingPunct="1">
              <a:defRPr sz="2100" kern="1200">
                <a:solidFill>
                  <a:schemeClr val="lt1"/>
                </a:solidFill>
                <a:latin typeface="+mn-lt"/>
                <a:ea typeface="+mn-ea"/>
                <a:cs typeface="+mn-cs"/>
              </a:defRPr>
            </a:lvl8pPr>
            <a:lvl9pPr marL="4353136" algn="l" defTabSz="1088284" rtl="0" eaLnBrk="1" latinLnBrk="0" hangingPunct="1">
              <a:defRPr sz="2100" kern="1200">
                <a:solidFill>
                  <a:schemeClr val="lt1"/>
                </a:solidFill>
                <a:latin typeface="+mn-lt"/>
                <a:ea typeface="+mn-ea"/>
                <a:cs typeface="+mn-cs"/>
              </a:defRPr>
            </a:lvl9pPr>
          </a:lstStyle>
          <a:p>
            <a:pPr marL="0" marR="0" lvl="0" indent="0" algn="ctr" defTabSz="1088284" rtl="0" eaLnBrk="1" fontAlgn="auto" latinLnBrk="0" hangingPunct="1">
              <a:lnSpc>
                <a:spcPct val="100000"/>
              </a:lnSpc>
              <a:spcBef>
                <a:spcPts val="0"/>
              </a:spcBef>
              <a:spcAft>
                <a:spcPts val="0"/>
              </a:spcAft>
              <a:buClrTx/>
              <a:buSzTx/>
              <a:buFontTx/>
              <a:buNone/>
              <a:tabLst/>
              <a:defRPr/>
            </a:pPr>
            <a:endParaRPr kumimoji="0" lang="nl-NL" sz="2100" b="0" i="0" u="none" strike="noStrike" kern="1200" cap="none" spc="0" normalizeH="0" baseline="0" noProof="0">
              <a:ln>
                <a:noFill/>
              </a:ln>
              <a:solidFill>
                <a:srgbClr val="000000"/>
              </a:solidFill>
              <a:effectLst/>
              <a:uLnTx/>
              <a:uFillTx/>
              <a:latin typeface="Arial"/>
              <a:ea typeface="+mn-ea"/>
              <a:cs typeface="+mn-cs"/>
            </a:endParaRPr>
          </a:p>
        </p:txBody>
      </p:sp>
      <p:sp>
        <p:nvSpPr>
          <p:cNvPr id="5" name="Tijdelijke aanduiding voor dianummer 4">
            <a:extLst>
              <a:ext uri="{FF2B5EF4-FFF2-40B4-BE49-F238E27FC236}">
                <a16:creationId xmlns:a16="http://schemas.microsoft.com/office/drawing/2014/main" id="{9039DA29-946A-BCD1-00F9-84B5A304A5BE}"/>
              </a:ext>
            </a:extLst>
          </p:cNvPr>
          <p:cNvSpPr>
            <a:spLocks noGrp="1"/>
          </p:cNvSpPr>
          <p:nvPr>
            <p:ph type="sldNum" sz="quarter" idx="12"/>
          </p:nvPr>
        </p:nvSpPr>
        <p:spPr/>
        <p:txBody>
          <a:bodyPr/>
          <a:lstStyle/>
          <a:p>
            <a:pPr marL="0" marR="0" lvl="0" indent="0" algn="l" defTabSz="1088284"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a:ln>
                  <a:noFill/>
                </a:ln>
                <a:solidFill>
                  <a:srgbClr val="E83946"/>
                </a:solidFill>
                <a:effectLst/>
                <a:uLnTx/>
                <a:uFillTx/>
                <a:latin typeface="Arial"/>
                <a:ea typeface="+mn-ea"/>
                <a:cs typeface="+mn-cs"/>
              </a:rPr>
              <a:t>| </a:t>
            </a:r>
            <a:fld id="{23261FE2-ECD3-4683-B265-9763165301EE}" type="slidenum">
              <a:rPr kumimoji="0" lang="nl-NL" sz="1800" b="1" i="0" u="none" strike="noStrike" kern="1200" cap="none" spc="0" normalizeH="0" baseline="0" noProof="0" smtClean="0">
                <a:ln>
                  <a:noFill/>
                </a:ln>
                <a:solidFill>
                  <a:srgbClr val="E83946"/>
                </a:solidFill>
                <a:effectLst/>
                <a:uLnTx/>
                <a:uFillTx/>
                <a:latin typeface="Arial"/>
                <a:ea typeface="+mn-ea"/>
                <a:cs typeface="+mn-cs"/>
              </a:rPr>
              <a:pPr marL="0" marR="0" lvl="0" indent="0" algn="l" defTabSz="1088284" rtl="0" eaLnBrk="1" fontAlgn="auto" latinLnBrk="0" hangingPunct="1">
                <a:lnSpc>
                  <a:spcPct val="100000"/>
                </a:lnSpc>
                <a:spcBef>
                  <a:spcPts val="0"/>
                </a:spcBef>
                <a:spcAft>
                  <a:spcPts val="0"/>
                </a:spcAft>
                <a:buClrTx/>
                <a:buSzTx/>
                <a:buFontTx/>
                <a:buNone/>
                <a:tabLst/>
                <a:defRPr/>
              </a:pPr>
              <a:t>9</a:t>
            </a:fld>
            <a:endParaRPr kumimoji="0" lang="nl-NL" sz="1800" b="1" i="0" u="none" strike="noStrike" kern="1200" cap="none" spc="0" normalizeH="0" baseline="0" noProof="0">
              <a:ln>
                <a:noFill/>
              </a:ln>
              <a:solidFill>
                <a:srgbClr val="E83946"/>
              </a:solidFill>
              <a:effectLst/>
              <a:uLnTx/>
              <a:uFillTx/>
              <a:latin typeface="Arial"/>
              <a:ea typeface="+mn-ea"/>
              <a:cs typeface="+mn-cs"/>
            </a:endParaRPr>
          </a:p>
        </p:txBody>
      </p:sp>
      <p:pic>
        <p:nvPicPr>
          <p:cNvPr id="6" name="Afbeelding 5">
            <a:extLst>
              <a:ext uri="{FF2B5EF4-FFF2-40B4-BE49-F238E27FC236}">
                <a16:creationId xmlns:a16="http://schemas.microsoft.com/office/drawing/2014/main" id="{8AAB8CB3-0C26-2EBC-4B7E-1312732F349F}"/>
              </a:ext>
            </a:extLst>
          </p:cNvPr>
          <p:cNvPicPr>
            <a:picLocks noChangeAspect="1"/>
          </p:cNvPicPr>
          <p:nvPr/>
        </p:nvPicPr>
        <p:blipFill>
          <a:blip r:embed="rId6"/>
          <a:stretch>
            <a:fillRect/>
          </a:stretch>
        </p:blipFill>
        <p:spPr>
          <a:xfrm>
            <a:off x="6541374" y="6304076"/>
            <a:ext cx="5108891" cy="304826"/>
          </a:xfrm>
          <a:prstGeom prst="rect">
            <a:avLst/>
          </a:prstGeom>
        </p:spPr>
      </p:pic>
    </p:spTree>
    <p:extLst>
      <p:ext uri="{BB962C8B-B14F-4D97-AF65-F5344CB8AC3E}">
        <p14:creationId xmlns:p14="http://schemas.microsoft.com/office/powerpoint/2010/main" val="2603404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ISPRING_CONTENTLIB_ASSET_META" val="{&quot;ai&quot;:&quot;YvFuLmSyd4ahijoR-l_pDg&quot;,&quot;gi&quot;:&quot;FGqgo8LJlWW1vXT3-lNxyg&quot;,&quot;ti&quot;:&quot;ui_elements&quot;,&quot;vs&quot;:{&quot;f&quot;:[89],&quot;i&quot;:{&quot;d&quot;:&quot;YvFuLmSyd4ahijoR-l_pDg&quot;,&quot;p&quot;:true}}}"/>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owerpoint template OIM potx">
  <a:themeElements>
    <a:clrScheme name="Aangepast 8">
      <a:dk1>
        <a:sysClr val="windowText" lastClr="000000"/>
      </a:dk1>
      <a:lt1>
        <a:sysClr val="window" lastClr="FFFFFF"/>
      </a:lt1>
      <a:dk2>
        <a:srgbClr val="42145F"/>
      </a:dk2>
      <a:lt2>
        <a:srgbClr val="EEECE1"/>
      </a:lt2>
      <a:accent1>
        <a:srgbClr val="F9E11E"/>
      </a:accent1>
      <a:accent2>
        <a:srgbClr val="76D2B6"/>
      </a:accent2>
      <a:accent3>
        <a:srgbClr val="9ACCD4"/>
      </a:accent3>
      <a:accent4>
        <a:srgbClr val="ED8FBB"/>
      </a:accent4>
      <a:accent5>
        <a:srgbClr val="900079"/>
      </a:accent5>
      <a:accent6>
        <a:srgbClr val="CC003D"/>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dia met 1 brede tekstkolom">
  <a:themeElements>
    <a:clrScheme name="Aangepast 26">
      <a:dk1>
        <a:srgbClr val="42145F"/>
      </a:dk1>
      <a:lt1>
        <a:srgbClr val="FFFFFF"/>
      </a:lt1>
      <a:dk2>
        <a:srgbClr val="000000"/>
      </a:dk2>
      <a:lt2>
        <a:srgbClr val="FFFFC8"/>
      </a:lt2>
      <a:accent1>
        <a:srgbClr val="42145F"/>
      </a:accent1>
      <a:accent2>
        <a:srgbClr val="76D2B6"/>
      </a:accent2>
      <a:accent3>
        <a:srgbClr val="F9E11E"/>
      </a:accent3>
      <a:accent4>
        <a:srgbClr val="01689B"/>
      </a:accent4>
      <a:accent5>
        <a:srgbClr val="FFFFC8"/>
      </a:accent5>
      <a:accent6>
        <a:srgbClr val="A7D2B6"/>
      </a:accent6>
      <a:hlink>
        <a:srgbClr val="696969"/>
      </a:hlink>
      <a:folHlink>
        <a:srgbClr val="999999"/>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inddia met afbeelding">
  <a:themeElements>
    <a:clrScheme name="Aangepast 8">
      <a:dk1>
        <a:sysClr val="windowText" lastClr="000000"/>
      </a:dk1>
      <a:lt1>
        <a:sysClr val="window" lastClr="FFFFFF"/>
      </a:lt1>
      <a:dk2>
        <a:srgbClr val="42145F"/>
      </a:dk2>
      <a:lt2>
        <a:srgbClr val="EEECE1"/>
      </a:lt2>
      <a:accent1>
        <a:srgbClr val="F9E11E"/>
      </a:accent1>
      <a:accent2>
        <a:srgbClr val="76D2B6"/>
      </a:accent2>
      <a:accent3>
        <a:srgbClr val="9ACCD4"/>
      </a:accent3>
      <a:accent4>
        <a:srgbClr val="ED8FBB"/>
      </a:accent4>
      <a:accent5>
        <a:srgbClr val="900079"/>
      </a:accent5>
      <a:accent6>
        <a:srgbClr val="CC003D"/>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inddia met gekleurd vlak">
  <a:themeElements>
    <a:clrScheme name="Aangepast 14">
      <a:dk1>
        <a:sysClr val="windowText" lastClr="000000"/>
      </a:dk1>
      <a:lt1>
        <a:sysClr val="window" lastClr="FFFFFF"/>
      </a:lt1>
      <a:dk2>
        <a:srgbClr val="42145F"/>
      </a:dk2>
      <a:lt2>
        <a:srgbClr val="EEECE1"/>
      </a:lt2>
      <a:accent1>
        <a:srgbClr val="F9E11E"/>
      </a:accent1>
      <a:accent2>
        <a:srgbClr val="76D2B6"/>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inddia met foto">
  <a:themeElements>
    <a:clrScheme name="Aangepast 15">
      <a:dk1>
        <a:sysClr val="windowText" lastClr="000000"/>
      </a:dk1>
      <a:lt1>
        <a:sysClr val="window" lastClr="FFFFFF"/>
      </a:lt1>
      <a:dk2>
        <a:srgbClr val="42145F"/>
      </a:dk2>
      <a:lt2>
        <a:srgbClr val="EEECE1"/>
      </a:lt2>
      <a:accent1>
        <a:srgbClr val="F9E11E"/>
      </a:accent1>
      <a:accent2>
        <a:srgbClr val="76D2B6"/>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Huisstijl">
  <a:themeElements>
    <a:clrScheme name="Kleuren P2">
      <a:dk1>
        <a:srgbClr val="000000"/>
      </a:dk1>
      <a:lt1>
        <a:srgbClr val="FFFFFF"/>
      </a:lt1>
      <a:dk2>
        <a:srgbClr val="282828"/>
      </a:dk2>
      <a:lt2>
        <a:srgbClr val="FFFFFF"/>
      </a:lt2>
      <a:accent1>
        <a:srgbClr val="E83946"/>
      </a:accent1>
      <a:accent2>
        <a:srgbClr val="3EB59C"/>
      </a:accent2>
      <a:accent3>
        <a:srgbClr val="ED616B"/>
      </a:accent3>
      <a:accent4>
        <a:srgbClr val="65C4B0"/>
      </a:accent4>
      <a:accent5>
        <a:srgbClr val="F18884"/>
      </a:accent5>
      <a:accent6>
        <a:srgbClr val="88D6C6"/>
      </a:accent6>
      <a:hlink>
        <a:srgbClr val="000000"/>
      </a:hlink>
      <a:folHlink>
        <a:srgbClr val="000000"/>
      </a:folHlink>
    </a:clrScheme>
    <a:fontScheme name="Lettertypen P2">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44000" tIns="136800" rIns="144000" rtlCol="0" anchor="t"/>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144000" tIns="136800" rIns="144000" bIns="46800" rtlCol="0">
        <a:spAutoFit/>
      </a:bodyPr>
      <a:lstStyle>
        <a:defPPr>
          <a:defRPr dirty="0"/>
        </a:defPPr>
      </a:lstStyle>
    </a:txDef>
  </a:objectDefaults>
  <a:extraClrSchemeLst/>
  <a:custClrLst>
    <a:custClr name="rood">
      <a:srgbClr val="E83946"/>
    </a:custClr>
    <a:custClr name="rood 20% lichter">
      <a:srgbClr val="ED616B"/>
    </a:custClr>
    <a:custClr name="rood 40% lichter">
      <a:srgbClr val="F18884"/>
    </a:custClr>
    <a:custClr name="rood 60% lichter">
      <a:srgbClr val="F6B0AD"/>
    </a:custClr>
    <a:custClr name="rood 80% lichter">
      <a:srgbClr val="FAD7D6"/>
    </a:custClr>
    <a:custClr name="groen">
      <a:srgbClr val="3EB59C"/>
    </a:custClr>
    <a:custClr name="groen 20% lichter">
      <a:srgbClr val="65C4B0"/>
    </a:custClr>
    <a:custClr name="groen 40% lichter">
      <a:srgbClr val="88D6C6"/>
    </a:custClr>
    <a:custClr name="groen 60% lichter">
      <a:srgbClr val="AFE4D9"/>
    </a:custClr>
    <a:custClr name="groen 80% lichter">
      <a:srgbClr val="D7F1EC"/>
    </a:custClr>
  </a:custClrLst>
  <a:extLst>
    <a:ext uri="{05A4C25C-085E-4340-85A3-A5531E510DB2}">
      <thm15:themeFamily xmlns:thm15="http://schemas.microsoft.com/office/thememl/2012/main" name="P2 Presentatie.potx" id="{F23E3BFC-6CEC-41D2-8916-1C6C836219CB}" vid="{0B97F354-6E53-4BAC-A93D-DCA99AC34C8C}"/>
    </a:ext>
  </a:extLst>
</a:theme>
</file>

<file path=ppt/theme/theme7.xml><?xml version="1.0" encoding="utf-8"?>
<a:theme xmlns:a="http://schemas.openxmlformats.org/drawingml/2006/main" name="1_Huisstijl">
  <a:themeElements>
    <a:clrScheme name="Kleuren P2">
      <a:dk1>
        <a:srgbClr val="000000"/>
      </a:dk1>
      <a:lt1>
        <a:srgbClr val="FFFFFF"/>
      </a:lt1>
      <a:dk2>
        <a:srgbClr val="282828"/>
      </a:dk2>
      <a:lt2>
        <a:srgbClr val="FFFFFF"/>
      </a:lt2>
      <a:accent1>
        <a:srgbClr val="E83946"/>
      </a:accent1>
      <a:accent2>
        <a:srgbClr val="3EB59C"/>
      </a:accent2>
      <a:accent3>
        <a:srgbClr val="ED616B"/>
      </a:accent3>
      <a:accent4>
        <a:srgbClr val="65C4B0"/>
      </a:accent4>
      <a:accent5>
        <a:srgbClr val="F18884"/>
      </a:accent5>
      <a:accent6>
        <a:srgbClr val="88D6C6"/>
      </a:accent6>
      <a:hlink>
        <a:srgbClr val="000000"/>
      </a:hlink>
      <a:folHlink>
        <a:srgbClr val="000000"/>
      </a:folHlink>
    </a:clrScheme>
    <a:fontScheme name="Lettertypen P2">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lIns="144000" tIns="136800" rIns="144000" rtlCol="0" anchor="t"/>
      <a:lstStyle>
        <a:defPPr>
          <a:defRPr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1"/>
        </a:solidFill>
      </a:spPr>
      <a:bodyPr wrap="square" lIns="144000" tIns="136800" rIns="144000" bIns="46800" rtlCol="0">
        <a:spAutoFit/>
      </a:bodyPr>
      <a:lstStyle>
        <a:defPPr>
          <a:defRPr dirty="0"/>
        </a:defPPr>
      </a:lstStyle>
    </a:txDef>
  </a:objectDefaults>
  <a:extraClrSchemeLst/>
  <a:custClrLst>
    <a:custClr name="rood">
      <a:srgbClr val="E83946"/>
    </a:custClr>
    <a:custClr name="rood 20% lichter">
      <a:srgbClr val="ED616B"/>
    </a:custClr>
    <a:custClr name="rood 40% lichter">
      <a:srgbClr val="F18884"/>
    </a:custClr>
    <a:custClr name="rood 60% lichter">
      <a:srgbClr val="F6B0AD"/>
    </a:custClr>
    <a:custClr name="rood 80% lichter">
      <a:srgbClr val="FAD7D6"/>
    </a:custClr>
    <a:custClr name="groen">
      <a:srgbClr val="3EB59C"/>
    </a:custClr>
    <a:custClr name="groen 20% lichter">
      <a:srgbClr val="65C4B0"/>
    </a:custClr>
    <a:custClr name="groen 40% lichter">
      <a:srgbClr val="88D6C6"/>
    </a:custClr>
    <a:custClr name="groen 60% lichter">
      <a:srgbClr val="AFE4D9"/>
    </a:custClr>
    <a:custClr name="groen 80% lichter">
      <a:srgbClr val="D7F1EC"/>
    </a:custClr>
  </a:custClrLst>
  <a:extLst>
    <a:ext uri="{05A4C25C-085E-4340-85A3-A5531E510DB2}">
      <thm15:themeFamily xmlns:thm15="http://schemas.microsoft.com/office/thememl/2012/main" name="P2 Presentatie.potx" id="{F23E3BFC-6CEC-41D2-8916-1C6C836219CB}" vid="{0B97F354-6E53-4BAC-A93D-DCA99AC34C8C}"/>
    </a:ext>
  </a:extLst>
</a:theme>
</file>

<file path=ppt/theme/theme8.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juid xmlns="http://www.joulesunlimited.com/juid"/>
</file>

<file path=customXml/item2.xml><?xml version="1.0" encoding="utf-8"?>
<juid xmlns="http://www.joulesunlimited.com/juid"/>
</file>

<file path=customXml/item3.xml><?xml version="1.0" encoding="utf-8"?>
<juid xmlns="http://www.joulesunlimited.com/juid"/>
</file>

<file path=customXml/item4.xml><?xml version="1.0" encoding="utf-8"?>
<juid xmlns="http://www.joulesunlimited.com/juid"/>
</file>

<file path=customXml/item5.xml><?xml version="1.0" encoding="utf-8"?>
<juid xmlns="http://www.joulesunlimited.com/juid"/>
</file>

<file path=customXml/item6.xml><?xml version="1.0" encoding="utf-8"?>
<juid xmlns="http://www.joulesunlimited.com/juid"/>
</file>

<file path=customXml/itemProps1.xml><?xml version="1.0" encoding="utf-8"?>
<ds:datastoreItem xmlns:ds="http://schemas.openxmlformats.org/officeDocument/2006/customXml" ds:itemID="{20194A8B-7F8F-487A-AD5B-8EFD6339A7F5}">
  <ds:schemaRefs>
    <ds:schemaRef ds:uri="http://www.joulesunlimited.com/juid"/>
  </ds:schemaRefs>
</ds:datastoreItem>
</file>

<file path=customXml/itemProps2.xml><?xml version="1.0" encoding="utf-8"?>
<ds:datastoreItem xmlns:ds="http://schemas.openxmlformats.org/officeDocument/2006/customXml" ds:itemID="{DDEACAFE-0217-460C-A762-ACBF1AEF69E5}">
  <ds:schemaRefs>
    <ds:schemaRef ds:uri="http://www.joulesunlimited.com/juid"/>
  </ds:schemaRefs>
</ds:datastoreItem>
</file>

<file path=customXml/itemProps3.xml><?xml version="1.0" encoding="utf-8"?>
<ds:datastoreItem xmlns:ds="http://schemas.openxmlformats.org/officeDocument/2006/customXml" ds:itemID="{A86CB006-8949-430B-9950-481AA1F6D5A0}">
  <ds:schemaRefs>
    <ds:schemaRef ds:uri="http://www.joulesunlimited.com/juid"/>
  </ds:schemaRefs>
</ds:datastoreItem>
</file>

<file path=customXml/itemProps4.xml><?xml version="1.0" encoding="utf-8"?>
<ds:datastoreItem xmlns:ds="http://schemas.openxmlformats.org/officeDocument/2006/customXml" ds:itemID="{16FFB2B6-44BA-4E4D-85B5-0E145DBAD5DC}">
  <ds:schemaRefs>
    <ds:schemaRef ds:uri="http://www.joulesunlimited.com/juid"/>
  </ds:schemaRefs>
</ds:datastoreItem>
</file>

<file path=customXml/itemProps5.xml><?xml version="1.0" encoding="utf-8"?>
<ds:datastoreItem xmlns:ds="http://schemas.openxmlformats.org/officeDocument/2006/customXml" ds:itemID="{91139A89-A988-4B5B-BA78-EA3AE1076B77}">
  <ds:schemaRefs>
    <ds:schemaRef ds:uri="http://www.joulesunlimited.com/juid"/>
  </ds:schemaRefs>
</ds:datastoreItem>
</file>

<file path=customXml/itemProps6.xml><?xml version="1.0" encoding="utf-8"?>
<ds:datastoreItem xmlns:ds="http://schemas.openxmlformats.org/officeDocument/2006/customXml" ds:itemID="{98872966-73B6-4B3D-B4CA-21E5851645FD}">
  <ds:schemaRefs>
    <ds:schemaRef ds:uri="http://www.joulesunlimited.com/juid"/>
  </ds:schemaRefs>
</ds:datastoreItem>
</file>

<file path=docProps/app.xml><?xml version="1.0" encoding="utf-8"?>
<Properties xmlns="http://schemas.openxmlformats.org/officeDocument/2006/extended-properties" xmlns:vt="http://schemas.openxmlformats.org/officeDocument/2006/docPropsVTypes">
  <Template>Powerpoint template OIM potx</Template>
  <TotalTime>0</TotalTime>
  <Words>955</Words>
  <Application>Microsoft Office PowerPoint</Application>
  <PresentationFormat>Breedbeeld</PresentationFormat>
  <Paragraphs>234</Paragraphs>
  <Slides>22</Slides>
  <Notes>20</Notes>
  <HiddenSlides>1</HiddenSlides>
  <MMClips>0</MMClips>
  <ScaleCrop>false</ScaleCrop>
  <HeadingPairs>
    <vt:vector size="6" baseType="variant">
      <vt:variant>
        <vt:lpstr>Gebruikte lettertypen</vt:lpstr>
      </vt:variant>
      <vt:variant>
        <vt:i4>5</vt:i4>
      </vt:variant>
      <vt:variant>
        <vt:lpstr>Thema</vt:lpstr>
      </vt:variant>
      <vt:variant>
        <vt:i4>7</vt:i4>
      </vt:variant>
      <vt:variant>
        <vt:lpstr>Diatitels</vt:lpstr>
      </vt:variant>
      <vt:variant>
        <vt:i4>22</vt:i4>
      </vt:variant>
    </vt:vector>
  </HeadingPairs>
  <TitlesOfParts>
    <vt:vector size="34" baseType="lpstr">
      <vt:lpstr>Arial</vt:lpstr>
      <vt:lpstr>Bodoni MT Black</vt:lpstr>
      <vt:lpstr>Calibri</vt:lpstr>
      <vt:lpstr>Segoe UI</vt:lpstr>
      <vt:lpstr>Verdana</vt:lpstr>
      <vt:lpstr>Powerpoint template OIM potx</vt:lpstr>
      <vt:lpstr>Tekstdia met 1 brede tekstkolom</vt:lpstr>
      <vt:lpstr>Einddia met afbeelding</vt:lpstr>
      <vt:lpstr>Einddia met gekleurd vlak</vt:lpstr>
      <vt:lpstr>Einddia met foto</vt:lpstr>
      <vt:lpstr>Huisstijl</vt:lpstr>
      <vt:lpstr>1_Huisstijl</vt:lpstr>
      <vt:lpstr> Werksessie OFL-werkconferentie Leren balanceren voor vertrouwen en gelijkwaardigheid   </vt:lpstr>
      <vt:lpstr>Platform Spoorgoederenvervoer en Leefomgeving - opzet</vt:lpstr>
      <vt:lpstr>Platform Spoorgoederenvervoer en Leefomgeving - werkwijze </vt:lpstr>
      <vt:lpstr>workshop verbindend onderhandelen</vt:lpstr>
      <vt:lpstr>PowerPoint-presentatie</vt:lpstr>
      <vt:lpstr>PowerPoint-presentatie</vt:lpstr>
      <vt:lpstr>Vijf essenties van Verbindend Onderhandelen</vt:lpstr>
      <vt:lpstr>PowerPoint-presentatie</vt:lpstr>
      <vt:lpstr>Belangen in plaats van standpunten</vt:lpstr>
      <vt:lpstr>Belangen zijn het antwoord op de vraag:</vt:lpstr>
      <vt:lpstr>Vijf essenties van Verbindend Onderhandelen</vt:lpstr>
      <vt:lpstr>Basis leggen voor duurzame samenwerkingsrelaties</vt:lpstr>
      <vt:lpstr>Duurzame relaties</vt:lpstr>
      <vt:lpstr>Vertrouwen begrijpen – omschrijvingen</vt:lpstr>
      <vt:lpstr>Gelijkwaardigheid</vt:lpstr>
      <vt:lpstr>PowerPoint-presentatie</vt:lpstr>
      <vt:lpstr>PowerPoint-presentatie</vt:lpstr>
      <vt:lpstr>PowerPoint-presentatie</vt:lpstr>
      <vt:lpstr>PowerPoint-presentatie</vt:lpstr>
      <vt:lpstr>PowerPoint-presentatie</vt:lpstr>
      <vt:lpstr>Vertrouwen bespreken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bijeenkomst</dc:title>
  <dc:creator>Haeren, Lilian</dc:creator>
  <cp:lastModifiedBy>Sinkeler, L. (Lisette) - DP</cp:lastModifiedBy>
  <cp:revision>18</cp:revision>
  <dcterms:created xsi:type="dcterms:W3CDTF">2017-08-28T14:04:55Z</dcterms:created>
  <dcterms:modified xsi:type="dcterms:W3CDTF">2023-11-28T10:41:01Z</dcterms:modified>
</cp:coreProperties>
</file>